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0"/>
  </p:notesMasterIdLst>
  <p:sldIdLst>
    <p:sldId id="257" r:id="rId5"/>
    <p:sldId id="267" r:id="rId6"/>
    <p:sldId id="265" r:id="rId7"/>
    <p:sldId id="268" r:id="rId8"/>
    <p:sldId id="27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3422"/>
    <p:restoredTop sz="86405"/>
  </p:normalViewPr>
  <p:slideViewPr>
    <p:cSldViewPr snapToGrid="0">
      <p:cViewPr varScale="1">
        <p:scale>
          <a:sx n="70" d="100"/>
          <a:sy n="70" d="100"/>
        </p:scale>
        <p:origin x="200" y="88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D9695B-415C-4053-83C7-98488BFDDAD7}" type="datetimeFigureOut">
              <a:rPr lang="en-US"/>
              <a:t>9/15/21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47E9A4-5843-48A8-9568-2B1F503C44E8}" type="slidenum">
              <a:rPr lang="en-US"/>
              <a:t>‹#›</a:t>
            </a:fld>
            <a:endParaRPr lang="en-US"/>
          </a:p>
        </p:txBody>
      </p:sp>
    </p:spTree>
    <p:extLst>
      <p:ext uri="{BB962C8B-B14F-4D97-AF65-F5344CB8AC3E}">
        <p14:creationId xmlns:p14="http://schemas.microsoft.com/office/powerpoint/2010/main" val="88893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Question</a:t>
            </a:r>
          </a:p>
          <a:p>
            <a:r>
              <a:rPr lang="en-US" dirty="0">
                <a:cs typeface="Calibri"/>
              </a:rPr>
              <a:t>Mission  </a:t>
            </a:r>
            <a:r>
              <a:rPr lang="en-US" dirty="0"/>
              <a:t>Hello everyone, my name is Joanne Short; I have a passion for communications and I work to help my executive leadership to inform and engage employees, coach and mentor team members and improve the employee experience.</a:t>
            </a:r>
            <a:endParaRPr lang="en-US" dirty="0">
              <a:cs typeface="Calibri"/>
            </a:endParaRPr>
          </a:p>
          <a:p>
            <a:r>
              <a:rPr lang="en-US" dirty="0"/>
              <a:t>I will share how I part-timed myself into a full-time job doing everything I love and how you may be able to do the same</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8747E9A4-5843-48A8-9568-2B1F503C44E8}" type="slidenum">
              <a:rPr lang="en-US"/>
              <a:t>1</a:t>
            </a:fld>
            <a:endParaRPr lang="en-US"/>
          </a:p>
        </p:txBody>
      </p:sp>
    </p:spTree>
    <p:extLst>
      <p:ext uri="{BB962C8B-B14F-4D97-AF65-F5344CB8AC3E}">
        <p14:creationId xmlns:p14="http://schemas.microsoft.com/office/powerpoint/2010/main" val="37505803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Develop skill set/jobs KSA</a:t>
            </a:r>
          </a:p>
          <a:p>
            <a:r>
              <a:rPr lang="en-US" dirty="0">
                <a:cs typeface="Calibri"/>
              </a:rPr>
              <a:t>I soon became the agency project officer for Combined Federal campaign one thing led to another.</a:t>
            </a:r>
          </a:p>
          <a:p>
            <a:r>
              <a:rPr lang="en-US" dirty="0">
                <a:cs typeface="Calibri"/>
              </a:rPr>
              <a:t>First thing was I gained a mentor that taught me everything I needed to know.</a:t>
            </a:r>
          </a:p>
          <a:p>
            <a:r>
              <a:rPr lang="en-US" dirty="0">
                <a:cs typeface="Calibri"/>
              </a:rPr>
              <a:t>Next I learned to integrate what I wanted to do with what I had to do</a:t>
            </a:r>
          </a:p>
          <a:p>
            <a:r>
              <a:rPr lang="en-US" dirty="0">
                <a:cs typeface="Calibri"/>
              </a:rPr>
              <a:t>.</a:t>
            </a: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8747E9A4-5843-48A8-9568-2B1F503C44E8}" type="slidenum">
              <a:rPr lang="en-US"/>
              <a:t>2</a:t>
            </a:fld>
            <a:endParaRPr lang="en-US"/>
          </a:p>
        </p:txBody>
      </p:sp>
    </p:spTree>
    <p:extLst>
      <p:ext uri="{BB962C8B-B14F-4D97-AF65-F5344CB8AC3E}">
        <p14:creationId xmlns:p14="http://schemas.microsoft.com/office/powerpoint/2010/main" val="7709770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a:p>
            <a:r>
              <a:rPr lang="en-US" dirty="0">
                <a:cs typeface="Calibri"/>
              </a:rPr>
              <a:t>I took the next challenge on live tv promoting products and services for the postal service. I was able to use the skills I had learned over the years to springboard in to my next position. I was able to articulate how my experience and skillset would benefit the leadership team as they faced upcoming challenges COVID-19 would present and how I could support the move to a virtual environment</a:t>
            </a:r>
          </a:p>
        </p:txBody>
      </p:sp>
      <p:sp>
        <p:nvSpPr>
          <p:cNvPr id="4" name="Slide Number Placeholder 3"/>
          <p:cNvSpPr>
            <a:spLocks noGrp="1"/>
          </p:cNvSpPr>
          <p:nvPr>
            <p:ph type="sldNum" sz="quarter" idx="5"/>
          </p:nvPr>
        </p:nvSpPr>
        <p:spPr/>
        <p:txBody>
          <a:bodyPr/>
          <a:lstStyle/>
          <a:p>
            <a:fld id="{8747E9A4-5843-48A8-9568-2B1F503C44E8}" type="slidenum">
              <a:rPr lang="en-US"/>
              <a:t>3</a:t>
            </a:fld>
            <a:endParaRPr lang="en-US"/>
          </a:p>
        </p:txBody>
      </p:sp>
    </p:spTree>
    <p:extLst>
      <p:ext uri="{BB962C8B-B14F-4D97-AF65-F5344CB8AC3E}">
        <p14:creationId xmlns:p14="http://schemas.microsoft.com/office/powerpoint/2010/main" val="3060845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a:p>
            <a:endParaRPr lang="en-US">
              <a:cs typeface="Calibri"/>
            </a:endParaRPr>
          </a:p>
          <a:p>
            <a:r>
              <a:rPr lang="en-US">
                <a:cs typeface="Calibri"/>
              </a:rPr>
              <a:t>I'm now working on and finishing my Lean Six Sigma Green Belt Certification. </a:t>
            </a:r>
          </a:p>
          <a:p>
            <a:endParaRPr lang="en-US" dirty="0">
              <a:cs typeface="Calibri"/>
            </a:endParaRPr>
          </a:p>
          <a:p>
            <a:r>
              <a:rPr lang="en-US">
                <a:cs typeface="Calibri"/>
              </a:rPr>
              <a:t>I know this is just the beginning and that there will be other chapters yet to come.</a:t>
            </a:r>
            <a:endParaRPr lang="en-US" dirty="0">
              <a:cs typeface="Calibri"/>
            </a:endParaRPr>
          </a:p>
          <a:p>
            <a:endParaRPr lang="en-US" dirty="0">
              <a:cs typeface="Calibri"/>
            </a:endParaRPr>
          </a:p>
          <a:p>
            <a:r>
              <a:rPr lang="en-US">
                <a:cs typeface="Calibri"/>
              </a:rPr>
              <a:t> Every day I get so much fulfillment by being seen as a valued member of the team. </a:t>
            </a:r>
          </a:p>
          <a:p>
            <a:endParaRPr lang="en-US" dirty="0">
              <a:cs typeface="Calibri"/>
            </a:endParaRPr>
          </a:p>
          <a:p>
            <a:r>
              <a:rPr lang="en-US">
                <a:cs typeface="Calibri"/>
              </a:rPr>
              <a:t>I could have accepted every role I was in, and done the minimum, instead I made the choice to expand my role. Without that willingness, there is no way I could have advanced, learned or grown.</a:t>
            </a:r>
          </a:p>
          <a:p>
            <a:endParaRPr lang="en-US">
              <a:cs typeface="Calibri"/>
            </a:endParaRPr>
          </a:p>
          <a:p>
            <a:r>
              <a:rPr lang="en-US">
                <a:cs typeface="Calibri"/>
              </a:rPr>
              <a:t>Where is your opportunity? </a:t>
            </a:r>
            <a:r>
              <a:rPr lang="en-US" err="1">
                <a:cs typeface="Calibri"/>
              </a:rPr>
              <a:t>Everyday</a:t>
            </a:r>
            <a:r>
              <a:rPr lang="en-US">
                <a:cs typeface="Calibri"/>
              </a:rPr>
              <a:t> is your opportunity. Every interaction is your interview. </a:t>
            </a:r>
          </a:p>
          <a:p>
            <a:r>
              <a:rPr lang="en-US">
                <a:cs typeface="Calibri"/>
              </a:rPr>
              <a:t>You can build and design a life you love by just raising your hand. My message is simple, never say no to an opportunity. Even if it seems too big, even if its beyond your knowledge, education or skillset.</a:t>
            </a:r>
          </a:p>
          <a:p>
            <a:endParaRPr lang="en-US">
              <a:cs typeface="Calibri"/>
            </a:endParaRPr>
          </a:p>
          <a:p>
            <a:r>
              <a:rPr lang="en-US">
                <a:cs typeface="Calibri"/>
              </a:rPr>
              <a:t>Just do it.</a:t>
            </a:r>
          </a:p>
        </p:txBody>
      </p:sp>
      <p:sp>
        <p:nvSpPr>
          <p:cNvPr id="4" name="Slide Number Placeholder 3"/>
          <p:cNvSpPr>
            <a:spLocks noGrp="1"/>
          </p:cNvSpPr>
          <p:nvPr>
            <p:ph type="sldNum" sz="quarter" idx="5"/>
          </p:nvPr>
        </p:nvSpPr>
        <p:spPr/>
        <p:txBody>
          <a:bodyPr/>
          <a:lstStyle/>
          <a:p>
            <a:fld id="{8747E9A4-5843-48A8-9568-2B1F503C44E8}" type="slidenum">
              <a:rPr lang="en-US"/>
              <a:t>4</a:t>
            </a:fld>
            <a:endParaRPr lang="en-US"/>
          </a:p>
        </p:txBody>
      </p:sp>
    </p:spTree>
    <p:extLst>
      <p:ext uri="{BB962C8B-B14F-4D97-AF65-F5344CB8AC3E}">
        <p14:creationId xmlns:p14="http://schemas.microsoft.com/office/powerpoint/2010/main" val="5216263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One of my proudest moments was being called by the Manager of communications to fill in as the specialist in one of the largest media markets in the country. They honestly could have called on anyone but they called me because in every other situation, I had made myself available to help at the drop of a hat.</a:t>
            </a:r>
          </a:p>
          <a:p>
            <a:r>
              <a:rPr lang="en-US">
                <a:cs typeface="Calibri"/>
              </a:rPr>
              <a:t>It felt great to be entrusted with such a big responsibility. I even coordinated an appearance of one of our mail carriers on an NBC special to represent the US Postal Service.</a:t>
            </a:r>
            <a:endParaRPr lang="en-US" dirty="0">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8747E9A4-5843-48A8-9568-2B1F503C44E8}" type="slidenum">
              <a:rPr lang="en-US"/>
              <a:t>5</a:t>
            </a:fld>
            <a:endParaRPr lang="en-US"/>
          </a:p>
        </p:txBody>
      </p:sp>
    </p:spTree>
    <p:extLst>
      <p:ext uri="{BB962C8B-B14F-4D97-AF65-F5344CB8AC3E}">
        <p14:creationId xmlns:p14="http://schemas.microsoft.com/office/powerpoint/2010/main" val="1379310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073D55F9-11A3-4523-8F38-6BA37933791A}" type="datetime1">
              <a:rPr lang="en-US" smtClean="0"/>
              <a:t>9/15/21</a:t>
            </a:fld>
            <a:endParaRPr lang="en-US"/>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88496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0B4E757A-3EC2-4683-9080-1A460C37C843}" type="datetime1">
              <a:rPr lang="en-US" smtClean="0"/>
              <a:t>9/15/21</a:t>
            </a:fld>
            <a:endParaRPr lang="en-US"/>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526004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a:xfrm>
            <a:off x="523539" y="6324600"/>
            <a:ext cx="2560220" cy="365125"/>
          </a:xfrm>
        </p:spPr>
        <p:txBody>
          <a:bodyPr/>
          <a:lstStyle/>
          <a:p>
            <a:fld id="{5CC8096C-64ED-4153-A483-5C02E44AD5C3}" type="datetime1">
              <a:rPr lang="en-US" smtClean="0"/>
              <a:t>9/15/21</a:t>
            </a:fld>
            <a:endParaRPr lang="en-US"/>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a:xfrm>
            <a:off x="4267200" y="6319838"/>
            <a:ext cx="3982781" cy="365125"/>
          </a:xfrm>
        </p:spPr>
        <p:txBody>
          <a:bodyPr/>
          <a:lstStyle/>
          <a:p>
            <a:r>
              <a:rPr lang="en-US"/>
              <a:t>Sample Footer Text</a:t>
            </a:r>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163494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marL="228600" indent="-228600">
              <a:buFont typeface="Arial" panose="020B0604020202020204" pitchFamily="34" charset="0"/>
              <a:buChar char="•"/>
              <a:defRPr/>
            </a:lvl1pPr>
            <a:lvl2pPr marL="228600" indent="-228600">
              <a:buFont typeface="Arial" panose="020B0604020202020204" pitchFamily="34" charset="0"/>
              <a:buChar char="•"/>
              <a:defRPr/>
            </a:lvl2pPr>
            <a:lvl3pPr marL="228600" indent="-228600">
              <a:buFont typeface="Arial" panose="020B0604020202020204" pitchFamily="34" charset="0"/>
              <a:buChar char="•"/>
              <a:defRPr/>
            </a:lvl3pPr>
            <a:lvl4pPr marL="228600" indent="-228600">
              <a:buFont typeface="Arial" panose="020B0604020202020204" pitchFamily="34" charset="0"/>
              <a:buChar char="•"/>
              <a:defRPr/>
            </a:lvl4pPr>
            <a:lvl5pPr marL="228600" indent="-2286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1CB9D56B-6EBE-4E5F-99D9-2A3DBDF37D0A}" type="datetime1">
              <a:rPr lang="en-US" smtClean="0"/>
              <a:t>9/15/21</a:t>
            </a:fld>
            <a:endParaRPr lang="en-US"/>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823571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457200" y="1709738"/>
            <a:ext cx="10890250" cy="2852737"/>
          </a:xfrm>
        </p:spPr>
        <p:txBody>
          <a:bodyPr anchor="b"/>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457200" y="4589463"/>
            <a:ext cx="10890250" cy="1500187"/>
          </a:xfrm>
        </p:spPr>
        <p:txBody>
          <a:bodyPr/>
          <a:lstStyle>
            <a:lvl1pPr marL="0" indent="0">
              <a:buNone/>
              <a:defRPr sz="2400">
                <a:solidFill>
                  <a:srgbClr val="FFFFF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8C33F3CA-C7E3-432D-9282-18F13836509A}" type="datetime1">
              <a:rPr lang="en-US" smtClean="0"/>
              <a:t>9/15/21</a:t>
            </a:fld>
            <a:endParaRPr lang="en-US"/>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9511994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457200" y="1825625"/>
            <a:ext cx="5562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75BE9C62-1337-40B8-BA50-E9F4861DB4BC}" type="datetime1">
              <a:rPr lang="en-US" smtClean="0"/>
              <a:t>9/15/21</a:t>
            </a:fld>
            <a:endParaRPr lang="en-US"/>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425583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820863"/>
            <a:ext cx="5157787" cy="1150937"/>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3101975"/>
            <a:ext cx="5157787" cy="3087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820863"/>
            <a:ext cx="5183188" cy="1150937"/>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3101975"/>
            <a:ext cx="5183188" cy="3087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47C195EB-2DA3-4B24-8725-19BC22A7BE50}" type="datetime1">
              <a:rPr lang="en-US" smtClean="0"/>
              <a:t>9/15/21</a:t>
            </a:fld>
            <a:endParaRPr lang="en-US"/>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427296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F4E237E6-0076-4915-A5A8-B7C11FA4F374}" type="datetime1">
              <a:rPr lang="en-US" smtClean="0"/>
              <a:t>9/15/21</a:t>
            </a:fld>
            <a:endParaRPr lang="en-US"/>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93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3505F58F-C0B5-422A-8E5A-6B99E5D80F0A}" type="datetime1">
              <a:rPr lang="en-US" smtClean="0"/>
              <a:t>9/15/21</a:t>
            </a:fld>
            <a:endParaRPr lang="en-US"/>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533743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981200"/>
          </a:xfrm>
        </p:spPr>
        <p:txBody>
          <a:bodyPr anchor="b"/>
          <a:lstStyle>
            <a:lvl1pPr>
              <a:defRPr sz="4400"/>
            </a:lvl1pPr>
          </a:lstStyle>
          <a:p>
            <a:r>
              <a:rPr lang="en-US"/>
              <a:t>Click to edit Master title style</a:t>
            </a:r>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971800"/>
            <a:ext cx="3932237" cy="2897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7565E655-9687-48DF-A33F-F8824CCCB5D1}" type="datetime1">
              <a:rPr lang="en-US" smtClean="0"/>
              <a:t>9/15/21</a:t>
            </a:fld>
            <a:endParaRPr lang="en-US"/>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027128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2209799"/>
          </a:xfrm>
        </p:spPr>
        <p:txBody>
          <a:bodyPr anchor="b"/>
          <a:lstStyle>
            <a:lvl1pPr>
              <a:defRPr sz="4400"/>
            </a:lvl1pPr>
          </a:lstStyle>
          <a:p>
            <a:r>
              <a:rPr lang="en-US"/>
              <a:t>Click to edit Master title style</a:t>
            </a:r>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971800"/>
            <a:ext cx="3932237" cy="2897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B97FD56A-AAB8-4544-A495-D0645413C9E3}" type="datetime1">
              <a:rPr lang="en-US" smtClean="0"/>
              <a:t>9/15/21</a:t>
            </a:fld>
            <a:endParaRPr lang="en-US"/>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8646451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5" name="Rectangle 114">
            <a:extLst>
              <a:ext uri="{FF2B5EF4-FFF2-40B4-BE49-F238E27FC236}">
                <a16:creationId xmlns:a16="http://schemas.microsoft.com/office/drawing/2014/main" id="{A4798C7F-C8CA-4799-BF37-3AB4642CDB66}"/>
              </a:ext>
            </a:extLst>
          </p:cNvPr>
          <p:cNvSpPr/>
          <p:nvPr/>
        </p:nvSpPr>
        <p:spPr>
          <a:xfrm>
            <a:off x="0" y="0"/>
            <a:ext cx="12188952"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80" name="Group 79">
            <a:extLst>
              <a:ext uri="{FF2B5EF4-FFF2-40B4-BE49-F238E27FC236}">
                <a16:creationId xmlns:a16="http://schemas.microsoft.com/office/drawing/2014/main" id="{87F0794B-55D3-4D2D-BDE7-4688ED321E42}"/>
              </a:ext>
            </a:extLst>
          </p:cNvPr>
          <p:cNvGrpSpPr/>
          <p:nvPr/>
        </p:nvGrpSpPr>
        <p:grpSpPr>
          <a:xfrm>
            <a:off x="-11413" y="0"/>
            <a:ext cx="12214827" cy="6858000"/>
            <a:chOff x="-6214" y="-1"/>
            <a:chExt cx="12214827" cy="6858000"/>
          </a:xfrm>
        </p:grpSpPr>
        <p:cxnSp>
          <p:nvCxnSpPr>
            <p:cNvPr id="81" name="Straight Connector 80">
              <a:extLst>
                <a:ext uri="{FF2B5EF4-FFF2-40B4-BE49-F238E27FC236}">
                  <a16:creationId xmlns:a16="http://schemas.microsoft.com/office/drawing/2014/main" id="{BE4C795B-1813-4CC6-B03F-8DD130BEAABD}"/>
                </a:ext>
              </a:extLst>
            </p:cNvPr>
            <p:cNvCxnSpPr>
              <a:cxnSpLocks/>
            </p:cNvCxnSpPr>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0F4C04D-5CD8-446B-BE3D-257172E6E4CB}"/>
                </a:ext>
              </a:extLst>
            </p:cNvPr>
            <p:cNvCxnSpPr>
              <a:cxnSpLocks/>
            </p:cNvCxnSpPr>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DDC802E-606F-4F39-84B6-90DF0FE54461}"/>
                </a:ext>
              </a:extLst>
            </p:cNvPr>
            <p:cNvCxnSpPr>
              <a:cxnSpLocks/>
            </p:cNvCxnSpPr>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C5B0C75-0136-4A39-9AB6-0F02C4527810}"/>
                </a:ext>
              </a:extLst>
            </p:cNvPr>
            <p:cNvCxnSpPr>
              <a:cxnSpLocks/>
            </p:cNvCxnSpPr>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5ED2B52-3D40-46DE-8B54-99A4071578D8}"/>
                </a:ext>
              </a:extLst>
            </p:cNvPr>
            <p:cNvCxnSpPr>
              <a:cxnSpLocks/>
            </p:cNvCxnSpPr>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18BCEC75-1B6B-45B2-8041-8D933FCF60F5}"/>
                </a:ext>
              </a:extLst>
            </p:cNvPr>
            <p:cNvCxnSpPr>
              <a:cxnSpLocks/>
            </p:cNvCxnSpPr>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A2FC789-056A-43CC-807E-4262CDC3E0F5}"/>
                </a:ext>
              </a:extLst>
            </p:cNvPr>
            <p:cNvCxnSpPr>
              <a:cxnSpLocks/>
            </p:cNvCxnSpPr>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8C32FD3-76B0-40E7-89F2-E9C523210AF4}"/>
                </a:ext>
              </a:extLst>
            </p:cNvPr>
            <p:cNvCxnSpPr>
              <a:cxnSpLocks/>
            </p:cNvCxnSpPr>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82E9447-8362-426C-840A-B6F2231F7BCC}"/>
                </a:ext>
              </a:extLst>
            </p:cNvPr>
            <p:cNvCxnSpPr>
              <a:cxnSpLocks/>
            </p:cNvCxnSpPr>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F141DC8-83CE-4C21-A5BA-E2FFF3D866EF}"/>
                </a:ext>
              </a:extLst>
            </p:cNvPr>
            <p:cNvCxnSpPr>
              <a:cxnSpLocks/>
            </p:cNvCxnSpPr>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512A697C-ECBC-40A9-AC69-BF96A34B91AF}"/>
                </a:ext>
              </a:extLst>
            </p:cNvPr>
            <p:cNvCxnSpPr>
              <a:cxnSpLocks/>
            </p:cNvCxnSpPr>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D2E988AF-5EFB-43D3-B93F-6E4F41A2C90B}"/>
                </a:ext>
              </a:extLst>
            </p:cNvPr>
            <p:cNvCxnSpPr>
              <a:cxnSpLocks/>
            </p:cNvCxnSpPr>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B312C1B-AAE2-4A6D-ACC7-ABAA75D42854}"/>
                </a:ext>
              </a:extLst>
            </p:cNvPr>
            <p:cNvCxnSpPr>
              <a:cxnSpLocks/>
            </p:cNvCxnSpPr>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57B96146-61DA-44D6-A9DF-6DB41FCF2D80}"/>
                </a:ext>
              </a:extLst>
            </p:cNvPr>
            <p:cNvCxnSpPr>
              <a:cxnSpLocks/>
            </p:cNvCxnSpPr>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6B33F93D-4439-46EE-97C4-9CECAAFDCF60}"/>
                </a:ext>
              </a:extLst>
            </p:cNvPr>
            <p:cNvCxnSpPr>
              <a:cxnSpLocks/>
            </p:cNvCxnSpPr>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5914B275-A3D7-4BA4-B8CB-E7657100F3AD}"/>
                </a:ext>
              </a:extLst>
            </p:cNvPr>
            <p:cNvCxnSpPr>
              <a:cxnSpLocks/>
            </p:cNvCxnSpPr>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BD26EF3B-FBE7-4D57-8E01-553F50734A68}"/>
                </a:ext>
              </a:extLst>
            </p:cNvPr>
            <p:cNvCxnSpPr>
              <a:cxnSpLocks/>
            </p:cNvCxnSpPr>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CC1E671-BA54-4B31-9A2E-8F50BC57A260}"/>
                </a:ext>
              </a:extLst>
            </p:cNvPr>
            <p:cNvCxnSpPr>
              <a:cxnSpLocks/>
            </p:cNvCxnSpPr>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836A704-3624-4ABF-9A67-0F52C2F3EFBF}"/>
                </a:ext>
              </a:extLst>
            </p:cNvPr>
            <p:cNvCxnSpPr>
              <a:cxnSpLocks/>
            </p:cNvCxnSpPr>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FDC385D-BA34-481F-A991-A776E0B19301}"/>
                </a:ext>
              </a:extLst>
            </p:cNvPr>
            <p:cNvCxnSpPr>
              <a:cxnSpLocks/>
            </p:cNvCxnSpPr>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F1EF033A-D8FB-416B-AE51-4E098A27D68C}"/>
                </a:ext>
              </a:extLst>
            </p:cNvPr>
            <p:cNvCxnSpPr>
              <a:cxnSpLocks/>
            </p:cNvCxnSpPr>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17C17B48-F458-4E9B-9331-56FCDC5B6AB2}"/>
                </a:ext>
              </a:extLst>
            </p:cNvPr>
            <p:cNvCxnSpPr>
              <a:cxnSpLocks/>
            </p:cNvCxnSpPr>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7E44A4B-D453-46F0-A83D-AF0B33D5C59F}"/>
                </a:ext>
              </a:extLst>
            </p:cNvPr>
            <p:cNvCxnSpPr>
              <a:cxnSpLocks/>
            </p:cNvCxnSpPr>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346BEA9F-314B-440D-AE8D-21E1252EC5A0}"/>
                </a:ext>
              </a:extLst>
            </p:cNvPr>
            <p:cNvCxnSpPr>
              <a:cxnSpLocks/>
            </p:cNvCxnSpPr>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F15EAFD0-4869-4612-ACDE-ABC703104E88}"/>
                </a:ext>
              </a:extLst>
            </p:cNvPr>
            <p:cNvCxnSpPr>
              <a:cxnSpLocks/>
            </p:cNvCxnSpPr>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0F26706-7F23-4FF0-9CAF-F3C4F47C119D}"/>
                </a:ext>
              </a:extLst>
            </p:cNvPr>
            <p:cNvCxnSpPr>
              <a:cxnSpLocks/>
            </p:cNvCxnSpPr>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C0195A72-345A-4E88-8D71-14DB3D1B607D}"/>
                </a:ext>
              </a:extLst>
            </p:cNvPr>
            <p:cNvCxnSpPr>
              <a:cxnSpLocks/>
            </p:cNvCxnSpPr>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0DBF51A6-A3BC-49FE-BB01-E8992811774E}"/>
                </a:ext>
              </a:extLst>
            </p:cNvPr>
            <p:cNvCxnSpPr>
              <a:cxnSpLocks/>
            </p:cNvCxnSpPr>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A78DF911-744C-419B-83DC-39F270BBF41F}"/>
                </a:ext>
              </a:extLst>
            </p:cNvPr>
            <p:cNvCxnSpPr>
              <a:cxnSpLocks/>
            </p:cNvCxnSpPr>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49" name="Freeform: Shape 148">
            <a:extLst>
              <a:ext uri="{FF2B5EF4-FFF2-40B4-BE49-F238E27FC236}">
                <a16:creationId xmlns:a16="http://schemas.microsoft.com/office/drawing/2014/main" id="{216BB147-20D5-4D93-BDA5-1BC614D6A4B2}"/>
              </a:ext>
            </a:extLst>
          </p:cNvPr>
          <p:cNvSpPr/>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457200" y="365125"/>
            <a:ext cx="10722932"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457200" y="1825625"/>
            <a:ext cx="10722932"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457200" y="6324600"/>
            <a:ext cx="2560220" cy="365125"/>
          </a:xfrm>
          <a:prstGeom prst="rect">
            <a:avLst/>
          </a:prstGeom>
        </p:spPr>
        <p:txBody>
          <a:bodyPr vert="horz" lIns="91440" tIns="45720" rIns="91440" bIns="45720" rtlCol="0" anchor="ctr"/>
          <a:lstStyle>
            <a:lvl1pPr algn="l">
              <a:defRPr sz="900" cap="all" spc="150" baseline="0">
                <a:solidFill>
                  <a:srgbClr val="FFFFFF"/>
                </a:solidFill>
              </a:defRPr>
            </a:lvl1pPr>
          </a:lstStyle>
          <a:p>
            <a:fld id="{193BAB95-8DA7-460B-B00A-7037C8394FB0}" type="datetime1">
              <a:rPr lang="en-US" smtClean="0"/>
              <a:pPr/>
              <a:t>9/15/21</a:t>
            </a:fld>
            <a:endParaRPr lang="en-US"/>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200861" y="6319838"/>
            <a:ext cx="3982781" cy="365125"/>
          </a:xfrm>
          <a:prstGeom prst="rect">
            <a:avLst/>
          </a:prstGeom>
        </p:spPr>
        <p:txBody>
          <a:bodyPr vert="horz" lIns="91440" tIns="45720" rIns="91440" bIns="45720" rtlCol="0" anchor="ctr"/>
          <a:lstStyle>
            <a:lvl1pPr algn="ctr">
              <a:defRPr sz="900" cap="all" spc="150" baseline="0">
                <a:solidFill>
                  <a:srgbClr val="FFFFFF"/>
                </a:solidFill>
              </a:defRPr>
            </a:lvl1pPr>
          </a:lstStyle>
          <a:p>
            <a:r>
              <a:rPr lang="en-US"/>
              <a:t>Sample Footer Text</a:t>
            </a:r>
            <a:endParaRPr lang="en-US">
              <a:solidFill>
                <a:srgbClr val="FFFFFF"/>
              </a:solidFill>
            </a:endParaRP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11190806" y="6324600"/>
            <a:ext cx="799078" cy="365125"/>
          </a:xfrm>
          <a:prstGeom prst="rect">
            <a:avLst/>
          </a:prstGeom>
        </p:spPr>
        <p:txBody>
          <a:bodyPr vert="horz" lIns="91440" tIns="45720" rIns="91440" bIns="45720" rtlCol="0" anchor="ctr"/>
          <a:lstStyle>
            <a:lvl1pPr algn="ctr">
              <a:defRPr sz="900" cap="all" spc="150" baseline="0">
                <a:solidFill>
                  <a:srgbClr val="FFFFFF"/>
                </a:solidFill>
              </a:defRPr>
            </a:lvl1pPr>
          </a:lstStyle>
          <a:p>
            <a:fld id="{11A71338-8BA2-4C79-A6C5-5A8E30081D0C}" type="slidenum">
              <a:rPr lang="en-US" smtClean="0"/>
              <a:pPr/>
              <a:t>‹#›</a:t>
            </a:fld>
            <a:endParaRPr lang="en-US"/>
          </a:p>
        </p:txBody>
      </p:sp>
      <p:sp>
        <p:nvSpPr>
          <p:cNvPr id="77" name="Freeform: Shape 76">
            <a:extLst>
              <a:ext uri="{FF2B5EF4-FFF2-40B4-BE49-F238E27FC236}">
                <a16:creationId xmlns:a16="http://schemas.microsoft.com/office/drawing/2014/main" id="{0A253F60-DE40-4508-A37A-61331DF1DD5D}"/>
              </a:ext>
            </a:extLst>
          </p:cNvPr>
          <p:cNvSpPr/>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Tree>
    <p:extLst>
      <p:ext uri="{BB962C8B-B14F-4D97-AF65-F5344CB8AC3E}">
        <p14:creationId xmlns:p14="http://schemas.microsoft.com/office/powerpoint/2010/main" val="203294172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rgbClr val="FFFFFF"/>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bg1"/>
        </a:buClr>
        <a:buSzPct val="75000"/>
        <a:buFont typeface="Arial" panose="020B0604020202020204" pitchFamily="34" charset="0"/>
        <a:buChar char="•"/>
        <a:defRPr sz="2800" kern="1200">
          <a:solidFill>
            <a:srgbClr val="FFFFFF"/>
          </a:solidFill>
          <a:latin typeface="+mn-lt"/>
          <a:ea typeface="+mn-ea"/>
          <a:cs typeface="+mn-cs"/>
        </a:defRPr>
      </a:lvl1pPr>
      <a:lvl2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400" kern="1200">
          <a:solidFill>
            <a:srgbClr val="FFFFFF"/>
          </a:solidFill>
          <a:latin typeface="+mn-lt"/>
          <a:ea typeface="+mn-ea"/>
          <a:cs typeface="+mn-cs"/>
        </a:defRPr>
      </a:lvl2pPr>
      <a:lvl3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000" kern="1200">
          <a:solidFill>
            <a:srgbClr val="FFFFFF"/>
          </a:solidFill>
          <a:latin typeface="+mn-lt"/>
          <a:ea typeface="+mn-ea"/>
          <a:cs typeface="+mn-cs"/>
        </a:defRPr>
      </a:lvl3pPr>
      <a:lvl4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4pPr>
      <a:lvl5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7" name="Rectangle 86">
            <a:extLst>
              <a:ext uri="{FF2B5EF4-FFF2-40B4-BE49-F238E27FC236}">
                <a16:creationId xmlns:a16="http://schemas.microsoft.com/office/drawing/2014/main" id="{4E1EF4E8-5513-4BF5-BC41-04645281C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a:solidFill>
                <a:schemeClr val="tx1"/>
              </a:solidFill>
            </a:endParaRPr>
          </a:p>
        </p:txBody>
      </p:sp>
      <p:pic>
        <p:nvPicPr>
          <p:cNvPr id="3" name="Picture 2">
            <a:extLst>
              <a:ext uri="{FF2B5EF4-FFF2-40B4-BE49-F238E27FC236}">
                <a16:creationId xmlns:a16="http://schemas.microsoft.com/office/drawing/2014/main" id="{C8B46E2C-F7CD-4AB7-A842-58E58AA3C16C}"/>
              </a:ext>
              <a:ext uri="{C183D7F6-B498-43B3-948B-1728B52AA6E4}">
                <adec:decorative xmlns:adec="http://schemas.microsoft.com/office/drawing/2017/decorative" val="1"/>
              </a:ext>
            </a:extLst>
          </p:cNvPr>
          <p:cNvPicPr>
            <a:picLocks noChangeAspect="1"/>
          </p:cNvPicPr>
          <p:nvPr/>
        </p:nvPicPr>
        <p:blipFill rotWithShape="1">
          <a:blip r:embed="rId3"/>
          <a:srcRect b="15730"/>
          <a:stretch/>
        </p:blipFill>
        <p:spPr>
          <a:xfrm>
            <a:off x="20" y="10"/>
            <a:ext cx="12191980" cy="6857989"/>
          </a:xfrm>
          <a:prstGeom prst="rect">
            <a:avLst/>
          </a:prstGeom>
        </p:spPr>
      </p:pic>
      <p:grpSp>
        <p:nvGrpSpPr>
          <p:cNvPr id="89" name="Group 88">
            <a:extLst>
              <a:ext uri="{FF2B5EF4-FFF2-40B4-BE49-F238E27FC236}">
                <a16:creationId xmlns:a16="http://schemas.microsoft.com/office/drawing/2014/main" id="{E14ED0B8-5CE6-4AC7-8B17-EA482227177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90" name="Straight Connector 89">
              <a:extLst>
                <a:ext uri="{FF2B5EF4-FFF2-40B4-BE49-F238E27FC236}">
                  <a16:creationId xmlns:a16="http://schemas.microsoft.com/office/drawing/2014/main" id="{F29A6D1E-B2C5-4EA5-AE1C-38B013F2F9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69931AB8-CF9B-4AD8-AC1D-4C2601AACD0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C2CCADA-1B82-43E3-833B-4060BE7F573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B7F08988-F992-4294-949D-DDCE169A3C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E85FC3C8-5C9D-43F8-9E30-0803257695F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36C109A7-0606-445C-9BD7-D34D2D5631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222D562A-981A-4601-A486-56FF6166F2D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A3ED2D30-01A5-481E-BC98-230A36B19F4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699B6A44-3E5B-4A1B-9F08-91A9AC7D5B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2CEAA436-3B60-4F4D-969C-F9E59166B8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C012AB3E-0EB0-401C-AEB9-1B11EBFA2D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612C0EF1-16A8-43D3-BB08-6324EA2B18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10C8DD8-4E78-4609-8B03-3B037077923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1BF743F9-1D19-4FF2-8251-F57CA383B0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BDB321D0-DFB6-4B6E-906B-98817794502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506D4111-68A3-4087-9A9D-1929BD93598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70306072-4363-499C-81A5-02B06A7F0B7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71D919DE-BA6B-4AFE-8C93-FE0D8613BF0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DAF5B730-8B89-4959-803E-A637FEE302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9AD62196-A255-462C-806B-4343D25360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35DB4585-EC2B-48C9-88AD-993DF150E3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498895D7-763A-4933-9336-204257916D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6E65AD35-513F-4B81-B4DC-6349631911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8CC64BBD-6AF9-4976-B460-FFA23615CBC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5F7C37CF-13E0-4F8F-9C0C-36F8307DFE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25D31D96-DD3E-4B9F-8596-594BFBE8DFD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E693F56F-BB6A-475E-9C1D-15F77F3B1D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65552F12-F557-4C88-869D-73EA869783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511692E3-49EE-410A-92E3-C182E8B30F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20" name="Freeform: Shape 119">
            <a:extLst>
              <a:ext uri="{FF2B5EF4-FFF2-40B4-BE49-F238E27FC236}">
                <a16:creationId xmlns:a16="http://schemas.microsoft.com/office/drawing/2014/main" id="{0A4744D7-5764-4D74-8DF2-28385F080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4" y="3733815"/>
            <a:ext cx="12208613" cy="3124184"/>
          </a:xfrm>
          <a:custGeom>
            <a:avLst/>
            <a:gdLst>
              <a:gd name="connsiteX0" fmla="*/ 8951169 w 12179808"/>
              <a:gd name="connsiteY0" fmla="*/ 21 h 2933519"/>
              <a:gd name="connsiteX1" fmla="*/ 11653845 w 12179808"/>
              <a:gd name="connsiteY1" fmla="*/ 146056 h 2933519"/>
              <a:gd name="connsiteX2" fmla="*/ 12178450 w 12179808"/>
              <a:gd name="connsiteY2" fmla="*/ 199538 h 2933519"/>
              <a:gd name="connsiteX3" fmla="*/ 12178450 w 12179808"/>
              <a:gd name="connsiteY3" fmla="*/ 1261956 h 2933519"/>
              <a:gd name="connsiteX4" fmla="*/ 12179808 w 12179808"/>
              <a:gd name="connsiteY4" fmla="*/ 1261956 h 2933519"/>
              <a:gd name="connsiteX5" fmla="*/ 12179808 w 12179808"/>
              <a:gd name="connsiteY5" fmla="*/ 2933519 h 2933519"/>
              <a:gd name="connsiteX6" fmla="*/ 0 w 12179808"/>
              <a:gd name="connsiteY6" fmla="*/ 2933519 h 2933519"/>
              <a:gd name="connsiteX7" fmla="*/ 0 w 12179808"/>
              <a:gd name="connsiteY7" fmla="*/ 1392987 h 2933519"/>
              <a:gd name="connsiteX8" fmla="*/ 0 w 12179808"/>
              <a:gd name="connsiteY8" fmla="*/ 1261956 h 2933519"/>
              <a:gd name="connsiteX9" fmla="*/ 0 w 12179808"/>
              <a:gd name="connsiteY9" fmla="*/ 703569 h 2933519"/>
              <a:gd name="connsiteX10" fmla="*/ 8951169 w 12179808"/>
              <a:gd name="connsiteY10" fmla="*/ 21 h 2933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9808" h="2933519">
                <a:moveTo>
                  <a:pt x="8951169" y="21"/>
                </a:moveTo>
                <a:cubicBezTo>
                  <a:pt x="9704520" y="1107"/>
                  <a:pt x="10578586" y="43239"/>
                  <a:pt x="11653845" y="146056"/>
                </a:cubicBezTo>
                <a:lnTo>
                  <a:pt x="12178450" y="199538"/>
                </a:lnTo>
                <a:lnTo>
                  <a:pt x="12178450" y="1261956"/>
                </a:lnTo>
                <a:lnTo>
                  <a:pt x="12179808" y="1261956"/>
                </a:lnTo>
                <a:lnTo>
                  <a:pt x="12179808" y="2933519"/>
                </a:lnTo>
                <a:lnTo>
                  <a:pt x="0" y="2933519"/>
                </a:lnTo>
                <a:lnTo>
                  <a:pt x="0" y="1392987"/>
                </a:lnTo>
                <a:lnTo>
                  <a:pt x="0" y="1261956"/>
                </a:lnTo>
                <a:lnTo>
                  <a:pt x="0" y="703569"/>
                </a:lnTo>
                <a:cubicBezTo>
                  <a:pt x="4768989" y="703569"/>
                  <a:pt x="5812206" y="-4505"/>
                  <a:pt x="8951169" y="21"/>
                </a:cubicBezTo>
                <a:close/>
              </a:path>
            </a:pathLst>
          </a:cu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2" name="Title"/>
          <p:cNvSpPr>
            <a:spLocks noGrp="1"/>
          </p:cNvSpPr>
          <p:nvPr>
            <p:ph type="ctrTitle"/>
          </p:nvPr>
        </p:nvSpPr>
        <p:spPr>
          <a:xfrm>
            <a:off x="1524000" y="3902383"/>
            <a:ext cx="9144000" cy="1600200"/>
          </a:xfrm>
        </p:spPr>
        <p:txBody>
          <a:bodyPr>
            <a:normAutofit/>
          </a:bodyPr>
          <a:lstStyle/>
          <a:p>
            <a:r>
              <a:rPr lang="en-US" dirty="0">
                <a:latin typeface="Sylfaen"/>
              </a:rPr>
              <a:t>The Part-Timer</a:t>
            </a:r>
          </a:p>
        </p:txBody>
      </p:sp>
    </p:spTree>
    <p:extLst>
      <p:ext uri="{BB962C8B-B14F-4D97-AF65-F5344CB8AC3E}">
        <p14:creationId xmlns:p14="http://schemas.microsoft.com/office/powerpoint/2010/main" val="2682874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3" name="Rectangle 262">
            <a:extLst>
              <a:ext uri="{FF2B5EF4-FFF2-40B4-BE49-F238E27FC236}">
                <a16:creationId xmlns:a16="http://schemas.microsoft.com/office/drawing/2014/main" id="{A4798C7F-C8CA-4799-BF37-3AB4642CDB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716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265" name="Group 264">
            <a:extLst>
              <a:ext uri="{FF2B5EF4-FFF2-40B4-BE49-F238E27FC236}">
                <a16:creationId xmlns:a16="http://schemas.microsoft.com/office/drawing/2014/main" id="{87F0794B-55D3-4D2D-BDE7-4688ED321E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266" name="Straight Connector 265">
              <a:extLst>
                <a:ext uri="{FF2B5EF4-FFF2-40B4-BE49-F238E27FC236}">
                  <a16:creationId xmlns:a16="http://schemas.microsoft.com/office/drawing/2014/main" id="{BE4C795B-1813-4CC6-B03F-8DD130BEAA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E0F4C04D-5CD8-446B-BE3D-257172E6E4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id="{FDDC802E-606F-4F39-84B6-90DF0FE54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id="{2C5B0C75-0136-4A39-9AB6-0F02C45278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id="{C5ED2B52-3D40-46DE-8B54-99A4071578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18BCEC75-1B6B-45B2-8041-8D933FCF6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id="{6A2FC789-056A-43CC-807E-4262CDC3E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id="{48C32FD3-76B0-40E7-89F2-E9C523210A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B82E9447-8362-426C-840A-B6F2231F7B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id="{2F141DC8-83CE-4C21-A5BA-E2FFF3D866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id="{512A697C-ECBC-40A9-AC69-BF96A34B91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D2E988AF-5EFB-43D3-B93F-6E4F41A2C9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6B312C1B-AAE2-4A6D-ACC7-ABAA75D428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57B96146-61DA-44D6-A9DF-6DB41FCF2D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a:extLst>
                <a:ext uri="{FF2B5EF4-FFF2-40B4-BE49-F238E27FC236}">
                  <a16:creationId xmlns:a16="http://schemas.microsoft.com/office/drawing/2014/main" id="{6B33F93D-4439-46EE-97C4-9CECAAFDCF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5914B275-A3D7-4BA4-B8CB-E7657100F3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a:extLst>
                <a:ext uri="{FF2B5EF4-FFF2-40B4-BE49-F238E27FC236}">
                  <a16:creationId xmlns:a16="http://schemas.microsoft.com/office/drawing/2014/main" id="{BD26EF3B-FBE7-4D57-8E01-553F50734A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6CC1E671-BA54-4B31-9A2E-8F50BC57A2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A836A704-3624-4ABF-9A67-0F52C2F3EF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5FDC385D-BA34-481F-A991-A776E0B193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a:extLst>
                <a:ext uri="{FF2B5EF4-FFF2-40B4-BE49-F238E27FC236}">
                  <a16:creationId xmlns:a16="http://schemas.microsoft.com/office/drawing/2014/main" id="{F1EF033A-D8FB-416B-AE51-4E098A27D6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7" name="Straight Connector 286">
              <a:extLst>
                <a:ext uri="{FF2B5EF4-FFF2-40B4-BE49-F238E27FC236}">
                  <a16:creationId xmlns:a16="http://schemas.microsoft.com/office/drawing/2014/main" id="{17C17B48-F458-4E9B-9331-56FCDC5B6A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a:extLst>
                <a:ext uri="{FF2B5EF4-FFF2-40B4-BE49-F238E27FC236}">
                  <a16:creationId xmlns:a16="http://schemas.microsoft.com/office/drawing/2014/main" id="{07E44A4B-D453-46F0-A83D-AF0B33D5C59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9" name="Straight Connector 288">
              <a:extLst>
                <a:ext uri="{FF2B5EF4-FFF2-40B4-BE49-F238E27FC236}">
                  <a16:creationId xmlns:a16="http://schemas.microsoft.com/office/drawing/2014/main" id="{346BEA9F-314B-440D-AE8D-21E1252EC5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F15EAFD0-4869-4612-ACDE-ABC703104E8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A0F26706-7F23-4FF0-9CAF-F3C4F47C11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a:extLst>
                <a:ext uri="{FF2B5EF4-FFF2-40B4-BE49-F238E27FC236}">
                  <a16:creationId xmlns:a16="http://schemas.microsoft.com/office/drawing/2014/main" id="{C0195A72-345A-4E88-8D71-14DB3D1B60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a:extLst>
                <a:ext uri="{FF2B5EF4-FFF2-40B4-BE49-F238E27FC236}">
                  <a16:creationId xmlns:a16="http://schemas.microsoft.com/office/drawing/2014/main" id="{0DBF51A6-A3BC-49FE-BB01-E8992811774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A78DF911-744C-419B-83DC-39F270BBF4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96" name="Freeform: Shape 295">
            <a:extLst>
              <a:ext uri="{FF2B5EF4-FFF2-40B4-BE49-F238E27FC236}">
                <a16:creationId xmlns:a16="http://schemas.microsoft.com/office/drawing/2014/main" id="{216BB147-20D5-4D93-BDA5-1BC614D6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98" name="Freeform: Shape 297">
            <a:extLst>
              <a:ext uri="{FF2B5EF4-FFF2-40B4-BE49-F238E27FC236}">
                <a16:creationId xmlns:a16="http://schemas.microsoft.com/office/drawing/2014/main" id="{0A253F60-DE40-4508-A37A-61331DF1D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300" name="Rectangle 299">
            <a:extLst>
              <a:ext uri="{FF2B5EF4-FFF2-40B4-BE49-F238E27FC236}">
                <a16:creationId xmlns:a16="http://schemas.microsoft.com/office/drawing/2014/main" id="{326AD51D-D59E-4689-A5DF-6A9857053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88952" cy="6858000"/>
          </a:xfrm>
          <a:prstGeom prst="rect">
            <a:avLst/>
          </a:prstGeom>
          <a:solidFill>
            <a:srgbClr val="716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302" name="Group 301">
            <a:extLst>
              <a:ext uri="{FF2B5EF4-FFF2-40B4-BE49-F238E27FC236}">
                <a16:creationId xmlns:a16="http://schemas.microsoft.com/office/drawing/2014/main" id="{05578CCE-1E06-4634-B7D3-B75915B79B54}"/>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303" name="Straight Connector 302">
              <a:extLst>
                <a:ext uri="{FF2B5EF4-FFF2-40B4-BE49-F238E27FC236}">
                  <a16:creationId xmlns:a16="http://schemas.microsoft.com/office/drawing/2014/main" id="{758694FA-DDF2-4463-8E27-E40C7B705D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id="{266F117C-BB6F-4A4D-B9E6-7352647BF5F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BFDD06D7-A858-4BE9-B269-786451727C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2B9716CE-4E07-44BE-9271-E478BBE78B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F4E8B64A-EF2F-47BF-AF60-22693FBD5B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id="{79EBB16F-B1A9-45AE-9C7A-503A402FBC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id="{BF44818A-E73A-4763-8B27-B5244AD163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id="{D43A7F77-4F07-4CD4-B62F-B3AF76ADF4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id="{7C64748D-7F97-429F-8A7B-8D7EEB1E2C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id="{0BB97A24-973F-442A-99BA-8AC5FB1D1A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id="{99732AE5-4438-4E42-834A-653713C0B6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id="{33E2B6CE-9310-4CD9-B1C7-2DBFB56137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id="{9959B4D1-86FF-4165-945E-3265E3F00D2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id="{A8B56538-E579-4678-B2C4-190218F657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id="{6C898F5F-7AAE-453A-82FE-F4247F2F44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id="{A7D95DBF-0AAC-4741-91B1-649F6FE7D7A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id="{1B3F59BE-64EE-4780-9361-E231148A43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3BE6D2F5-CA3E-4BC3-B8FE-49E3FAC000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DEF74E0F-547D-4E30-B042-E040A163963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id="{3948BBB3-C56E-4DCA-B93A-71D4754768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id="{36449CBA-E814-4F9C-9FC8-0B2E05BFBA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F5F9BC37-BDF5-45BE-B728-B10A9565A1B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id="{314572B9-7D58-48F6-A290-9EF0975956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F2C4CAC2-0AC5-408F-92EA-7FB0F63A5D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id="{0504E629-A4AD-411E-B4C0-B205748A1B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id="{09BA5C51-7F10-4E99-BF13-383E0B5DEE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47F8EAE2-B22F-48D7-875C-C68B07B5C3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id="{D7E1B9FF-384B-455E-88A2-93A4CC7910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69A8FF40-B2F4-4522-9598-E0F0279151C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333" name="Freeform: Shape 332">
            <a:extLst>
              <a:ext uri="{FF2B5EF4-FFF2-40B4-BE49-F238E27FC236}">
                <a16:creationId xmlns:a16="http://schemas.microsoft.com/office/drawing/2014/main" id="{7A6DA27B-24A2-4FAF-9CB9-A814BF835B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grpSp>
        <p:nvGrpSpPr>
          <p:cNvPr id="335" name="Group 334">
            <a:extLst>
              <a:ext uri="{FF2B5EF4-FFF2-40B4-BE49-F238E27FC236}">
                <a16:creationId xmlns:a16="http://schemas.microsoft.com/office/drawing/2014/main" id="{ED48258A-6826-4A24-97F8-B65FE4D99A4E}"/>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336" name="Straight Connector 335">
              <a:extLst>
                <a:ext uri="{FF2B5EF4-FFF2-40B4-BE49-F238E27FC236}">
                  <a16:creationId xmlns:a16="http://schemas.microsoft.com/office/drawing/2014/main" id="{A43F6B7F-6CF7-4212-8A4C-0AF81FCC70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ECD379A7-2614-4A67-8607-5A9FF0118E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E972002F-2AF6-4170-83C8-3AC461AEA5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6F1082F6-3D56-4AD7-A271-A7CDEE46C2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0CCEA333-BCA4-414F-8235-43D426595D4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id="{087971C1-BBD6-4201-A93D-DF09B2B427D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id="{528F0E17-F524-4028-ABA2-99D293B7F9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id="{59CA3BF8-B976-46BC-9FD8-0BBFED3A5F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id="{130B60B9-F7F0-4B6E-848E-94EB0E9D17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id="{AF33B57A-CBB1-4201-BB5A-75E5AB6F86C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id="{C16721E5-E31C-4F26-9D10-29EDA029E0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7" name="Straight Connector 346">
              <a:extLst>
                <a:ext uri="{FF2B5EF4-FFF2-40B4-BE49-F238E27FC236}">
                  <a16:creationId xmlns:a16="http://schemas.microsoft.com/office/drawing/2014/main" id="{ADADFEDD-1B94-4EA7-B826-5E342BD4B68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id="{CF0AE683-15D4-4904-BB82-96ADABE671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id="{5EF4A50C-5A07-4204-8915-10F2B32D60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3E84E616-3881-4F89-8F3A-EC4C9F3EB4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FACE3E7B-5CF6-4605-8EA9-F03A222AAE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977AE8FF-E1E0-49F8-972B-3BCAD57D05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68F76A8B-AC15-4215-884C-57C94FE75C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829813CA-E925-41BB-A818-AEEBD58D78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CED9DD07-B629-4508-99B3-666544E5D8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3859C10A-6DEF-4B98-9208-9681745D09F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08F930A6-B089-462C-8699-E7DEC651D1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49FCA652-5425-4350-80D2-DF3A729324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614C2703-817B-4E61-B0C1-B8A18B7B71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id="{E9756F19-602C-437D-89D3-AA582DE6E1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1" name="Straight Connector 360">
              <a:extLst>
                <a:ext uri="{FF2B5EF4-FFF2-40B4-BE49-F238E27FC236}">
                  <a16:creationId xmlns:a16="http://schemas.microsoft.com/office/drawing/2014/main" id="{AD912F9B-FBEE-468E-9E40-4A911738B0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2" name="Straight Connector 361">
              <a:extLst>
                <a:ext uri="{FF2B5EF4-FFF2-40B4-BE49-F238E27FC236}">
                  <a16:creationId xmlns:a16="http://schemas.microsoft.com/office/drawing/2014/main" id="{C3008689-B0A9-46C9-888F-0427372872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3" name="Straight Connector 362">
              <a:extLst>
                <a:ext uri="{FF2B5EF4-FFF2-40B4-BE49-F238E27FC236}">
                  <a16:creationId xmlns:a16="http://schemas.microsoft.com/office/drawing/2014/main" id="{8AA2E07E-83FC-4A07-A945-64C914BB2AA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4" name="Straight Connector 363">
              <a:extLst>
                <a:ext uri="{FF2B5EF4-FFF2-40B4-BE49-F238E27FC236}">
                  <a16:creationId xmlns:a16="http://schemas.microsoft.com/office/drawing/2014/main" id="{FBC3CD54-7A49-4290-9D69-AC69160EE7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useBgFill="1">
        <p:nvSpPr>
          <p:cNvPr id="366" name="Rectangle 365">
            <a:extLst>
              <a:ext uri="{FF2B5EF4-FFF2-40B4-BE49-F238E27FC236}">
                <a16:creationId xmlns:a16="http://schemas.microsoft.com/office/drawing/2014/main" id="{13B6DAC6-0186-4D62-AD69-90B9C0411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68" name="Rectangle 367">
            <a:extLst>
              <a:ext uri="{FF2B5EF4-FFF2-40B4-BE49-F238E27FC236}">
                <a16:creationId xmlns:a16="http://schemas.microsoft.com/office/drawing/2014/main" id="{95AD374E-E6EB-4F34-968E-2D6FA466B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07AFFEE5-6866-EA4C-9007-849EFD0314B1}"/>
              </a:ext>
            </a:extLst>
          </p:cNvPr>
          <p:cNvSpPr>
            <a:spLocks noGrp="1"/>
          </p:cNvSpPr>
          <p:nvPr>
            <p:ph type="title"/>
          </p:nvPr>
        </p:nvSpPr>
        <p:spPr>
          <a:xfrm>
            <a:off x="2926080" y="-2743200"/>
            <a:ext cx="1845945" cy="1207013"/>
          </a:xfrm>
        </p:spPr>
        <p:txBody>
          <a:bodyPr>
            <a:normAutofit fontScale="90000"/>
          </a:bodyPr>
          <a:lstStyle/>
          <a:p>
            <a:r>
              <a:rPr lang="en-US" dirty="0"/>
              <a:t>Team Photo</a:t>
            </a:r>
          </a:p>
        </p:txBody>
      </p:sp>
      <p:grpSp>
        <p:nvGrpSpPr>
          <p:cNvPr id="370" name="Group 369">
            <a:extLst>
              <a:ext uri="{FF2B5EF4-FFF2-40B4-BE49-F238E27FC236}">
                <a16:creationId xmlns:a16="http://schemas.microsoft.com/office/drawing/2014/main" id="{91108A0F-8C78-4294-B028-9F09581FC0A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533399"/>
            <a:ext cx="12214827" cy="6858000"/>
            <a:chOff x="-6214" y="-1"/>
            <a:chExt cx="12214827" cy="6858000"/>
          </a:xfrm>
        </p:grpSpPr>
        <p:cxnSp>
          <p:nvCxnSpPr>
            <p:cNvPr id="371" name="Straight Connector 370">
              <a:extLst>
                <a:ext uri="{FF2B5EF4-FFF2-40B4-BE49-F238E27FC236}">
                  <a16:creationId xmlns:a16="http://schemas.microsoft.com/office/drawing/2014/main" id="{313489AA-CF3C-45B5-9A6B-D686CDD1DDF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2" name="Straight Connector 371">
              <a:extLst>
                <a:ext uri="{FF2B5EF4-FFF2-40B4-BE49-F238E27FC236}">
                  <a16:creationId xmlns:a16="http://schemas.microsoft.com/office/drawing/2014/main" id="{7ABF1CE3-37BC-462F-BC4B-5EF9C8287D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121847A4-7B07-4976-81EF-E68ABFC4FB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id="{9F3EBBA6-8771-481B-BACA-142F0C8053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DF58D94E-BB4B-436D-8172-0F5737BEEA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id="{4F75AA9A-4678-41CB-AEFA-13C324B847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6C95E447-C172-476B-98BE-453E4049FB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id="{1F3BD247-696E-47F7-964F-89A5823D11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id="{5E31E4B8-694B-447A-AA13-36B0A4EEC9F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88321B73-1AE7-4FA0-90EB-4E969A095D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1" name="Straight Connector 380">
              <a:extLst>
                <a:ext uri="{FF2B5EF4-FFF2-40B4-BE49-F238E27FC236}">
                  <a16:creationId xmlns:a16="http://schemas.microsoft.com/office/drawing/2014/main" id="{E15F8082-1C6D-496D-937D-964948B109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2" name="Straight Connector 381">
              <a:extLst>
                <a:ext uri="{FF2B5EF4-FFF2-40B4-BE49-F238E27FC236}">
                  <a16:creationId xmlns:a16="http://schemas.microsoft.com/office/drawing/2014/main" id="{1B84AF1D-3604-4213-B891-4880C86F6EC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3" name="Straight Connector 382">
              <a:extLst>
                <a:ext uri="{FF2B5EF4-FFF2-40B4-BE49-F238E27FC236}">
                  <a16:creationId xmlns:a16="http://schemas.microsoft.com/office/drawing/2014/main" id="{C3631262-5E4E-4A33-9D72-17996A538F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4" name="Straight Connector 383">
              <a:extLst>
                <a:ext uri="{FF2B5EF4-FFF2-40B4-BE49-F238E27FC236}">
                  <a16:creationId xmlns:a16="http://schemas.microsoft.com/office/drawing/2014/main" id="{9A4C49C9-CD9F-417C-A832-DD9D6F9C4BC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5" name="Straight Connector 384">
              <a:extLst>
                <a:ext uri="{FF2B5EF4-FFF2-40B4-BE49-F238E27FC236}">
                  <a16:creationId xmlns:a16="http://schemas.microsoft.com/office/drawing/2014/main" id="{9A3BBBFA-B462-4340-82C8-3EE5CCFB100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6" name="Straight Connector 385">
              <a:extLst>
                <a:ext uri="{FF2B5EF4-FFF2-40B4-BE49-F238E27FC236}">
                  <a16:creationId xmlns:a16="http://schemas.microsoft.com/office/drawing/2014/main" id="{4A7D3C2E-F100-49BC-9F4E-DFB50B2F9F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7" name="Straight Connector 386">
              <a:extLst>
                <a:ext uri="{FF2B5EF4-FFF2-40B4-BE49-F238E27FC236}">
                  <a16:creationId xmlns:a16="http://schemas.microsoft.com/office/drawing/2014/main" id="{E46D4A85-2FF9-491B-BBF7-4D83EB8881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8" name="Straight Connector 387">
              <a:extLst>
                <a:ext uri="{FF2B5EF4-FFF2-40B4-BE49-F238E27FC236}">
                  <a16:creationId xmlns:a16="http://schemas.microsoft.com/office/drawing/2014/main" id="{B8F6747A-BC05-4E83-8FE8-976BBCE305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9" name="Straight Connector 388">
              <a:extLst>
                <a:ext uri="{FF2B5EF4-FFF2-40B4-BE49-F238E27FC236}">
                  <a16:creationId xmlns:a16="http://schemas.microsoft.com/office/drawing/2014/main" id="{4C1FEEA0-B31C-4DD8-9CC4-DAE06557804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0" name="Straight Connector 389">
              <a:extLst>
                <a:ext uri="{FF2B5EF4-FFF2-40B4-BE49-F238E27FC236}">
                  <a16:creationId xmlns:a16="http://schemas.microsoft.com/office/drawing/2014/main" id="{BA783C12-3D0A-495D-B461-9D1FCC415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1" name="Straight Connector 390">
              <a:extLst>
                <a:ext uri="{FF2B5EF4-FFF2-40B4-BE49-F238E27FC236}">
                  <a16:creationId xmlns:a16="http://schemas.microsoft.com/office/drawing/2014/main" id="{9AD7D205-DA43-40B9-82B4-D570FB270F5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2" name="Straight Connector 391">
              <a:extLst>
                <a:ext uri="{FF2B5EF4-FFF2-40B4-BE49-F238E27FC236}">
                  <a16:creationId xmlns:a16="http://schemas.microsoft.com/office/drawing/2014/main" id="{FDD4F5FF-D993-454E-AB84-8634B9E53F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id="{EF64AEBB-D378-4CCE-9266-B45FC822EB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4" name="Straight Connector 393">
              <a:extLst>
                <a:ext uri="{FF2B5EF4-FFF2-40B4-BE49-F238E27FC236}">
                  <a16:creationId xmlns:a16="http://schemas.microsoft.com/office/drawing/2014/main" id="{22217ABD-7AF1-44DF-9243-75E5C9792A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5" name="Straight Connector 394">
              <a:extLst>
                <a:ext uri="{FF2B5EF4-FFF2-40B4-BE49-F238E27FC236}">
                  <a16:creationId xmlns:a16="http://schemas.microsoft.com/office/drawing/2014/main" id="{0D885E59-AA75-4026-972E-4DEE1AB599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6" name="Straight Connector 395">
              <a:extLst>
                <a:ext uri="{FF2B5EF4-FFF2-40B4-BE49-F238E27FC236}">
                  <a16:creationId xmlns:a16="http://schemas.microsoft.com/office/drawing/2014/main" id="{6AB41BAB-F8B8-402D-BC3D-82F73208A3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7" name="Straight Connector 396">
              <a:extLst>
                <a:ext uri="{FF2B5EF4-FFF2-40B4-BE49-F238E27FC236}">
                  <a16:creationId xmlns:a16="http://schemas.microsoft.com/office/drawing/2014/main" id="{F67CC234-9EF0-4613-9013-F7F9AEC49E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8" name="Straight Connector 397">
              <a:extLst>
                <a:ext uri="{FF2B5EF4-FFF2-40B4-BE49-F238E27FC236}">
                  <a16:creationId xmlns:a16="http://schemas.microsoft.com/office/drawing/2014/main" id="{032D8DE3-B3FD-47EC-B6D3-90CE4F0370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9" name="Straight Connector 398">
              <a:extLst>
                <a:ext uri="{FF2B5EF4-FFF2-40B4-BE49-F238E27FC236}">
                  <a16:creationId xmlns:a16="http://schemas.microsoft.com/office/drawing/2014/main" id="{A4218772-C699-478C-9D44-9459ABA4CA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pic>
        <p:nvPicPr>
          <p:cNvPr id="3" name="Picture 3" descr="A picture containing smiling people holding certificates. They are gesturing indicating the number 1.">
            <a:extLst>
              <a:ext uri="{FF2B5EF4-FFF2-40B4-BE49-F238E27FC236}">
                <a16:creationId xmlns:a16="http://schemas.microsoft.com/office/drawing/2014/main" id="{0115905C-6369-4701-AC09-53D4EA6216F3}"/>
              </a:ext>
            </a:extLst>
          </p:cNvPr>
          <p:cNvPicPr>
            <a:picLocks noChangeAspect="1"/>
          </p:cNvPicPr>
          <p:nvPr/>
        </p:nvPicPr>
        <p:blipFill rotWithShape="1">
          <a:blip r:embed="rId3"/>
          <a:srcRect t="2621" r="-1" b="19287"/>
          <a:stretch/>
        </p:blipFill>
        <p:spPr>
          <a:xfrm>
            <a:off x="-6331" y="-6350"/>
            <a:ext cx="12188952" cy="6424896"/>
          </a:xfrm>
          <a:custGeom>
            <a:avLst/>
            <a:gdLst/>
            <a:ahLst/>
            <a:cxnLst/>
            <a:rect l="l" t="t" r="r" b="b"/>
            <a:pathLst>
              <a:path w="12205236" h="6424896">
                <a:moveTo>
                  <a:pt x="0" y="0"/>
                </a:moveTo>
                <a:lnTo>
                  <a:pt x="12205236" y="0"/>
                </a:lnTo>
                <a:lnTo>
                  <a:pt x="12205236" y="5218929"/>
                </a:lnTo>
                <a:cubicBezTo>
                  <a:pt x="6290213" y="5218929"/>
                  <a:pt x="6105369" y="7085096"/>
                  <a:pt x="548482" y="6174545"/>
                </a:cubicBezTo>
                <a:lnTo>
                  <a:pt x="0" y="6078725"/>
                </a:lnTo>
                <a:close/>
              </a:path>
            </a:pathLst>
          </a:custGeom>
        </p:spPr>
      </p:pic>
    </p:spTree>
    <p:extLst>
      <p:ext uri="{BB962C8B-B14F-4D97-AF65-F5344CB8AC3E}">
        <p14:creationId xmlns:p14="http://schemas.microsoft.com/office/powerpoint/2010/main" val="2044592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2" name="Rectangle 291">
            <a:extLst>
              <a:ext uri="{FF2B5EF4-FFF2-40B4-BE49-F238E27FC236}">
                <a16:creationId xmlns:a16="http://schemas.microsoft.com/office/drawing/2014/main" id="{A4798C7F-C8CA-4799-BF37-3AB4642CDB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716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294" name="Group 293">
            <a:extLst>
              <a:ext uri="{FF2B5EF4-FFF2-40B4-BE49-F238E27FC236}">
                <a16:creationId xmlns:a16="http://schemas.microsoft.com/office/drawing/2014/main" id="{87F0794B-55D3-4D2D-BDE7-4688ED321E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295" name="Straight Connector 294">
              <a:extLst>
                <a:ext uri="{FF2B5EF4-FFF2-40B4-BE49-F238E27FC236}">
                  <a16:creationId xmlns:a16="http://schemas.microsoft.com/office/drawing/2014/main" id="{BE4C795B-1813-4CC6-B03F-8DD130BEAA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a:extLst>
                <a:ext uri="{FF2B5EF4-FFF2-40B4-BE49-F238E27FC236}">
                  <a16:creationId xmlns:a16="http://schemas.microsoft.com/office/drawing/2014/main" id="{E0F4C04D-5CD8-446B-BE3D-257172E6E4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id="{FDDC802E-606F-4F39-84B6-90DF0FE54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id="{2C5B0C75-0136-4A39-9AB6-0F02C45278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id="{C5ED2B52-3D40-46DE-8B54-99A4071578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a:extLst>
                <a:ext uri="{FF2B5EF4-FFF2-40B4-BE49-F238E27FC236}">
                  <a16:creationId xmlns:a16="http://schemas.microsoft.com/office/drawing/2014/main" id="{18BCEC75-1B6B-45B2-8041-8D933FCF6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a:extLst>
                <a:ext uri="{FF2B5EF4-FFF2-40B4-BE49-F238E27FC236}">
                  <a16:creationId xmlns:a16="http://schemas.microsoft.com/office/drawing/2014/main" id="{6A2FC789-056A-43CC-807E-4262CDC3E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id="{48C32FD3-76B0-40E7-89F2-E9C523210A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B82E9447-8362-426C-840A-B6F2231F7B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id="{2F141DC8-83CE-4C21-A5BA-E2FFF3D866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512A697C-ECBC-40A9-AC69-BF96A34B91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D2E988AF-5EFB-43D3-B93F-6E4F41A2C9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6B312C1B-AAE2-4A6D-ACC7-ABAA75D428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id="{57B96146-61DA-44D6-A9DF-6DB41FCF2D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id="{6B33F93D-4439-46EE-97C4-9CECAAFDCF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id="{5914B275-A3D7-4BA4-B8CB-E7657100F3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id="{BD26EF3B-FBE7-4D57-8E01-553F50734A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id="{6CC1E671-BA54-4B31-9A2E-8F50BC57A2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id="{A836A704-3624-4ABF-9A67-0F52C2F3EF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id="{5FDC385D-BA34-481F-A991-A776E0B193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id="{F1EF033A-D8FB-416B-AE51-4E098A27D6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id="{17C17B48-F458-4E9B-9331-56FCDC5B6A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id="{07E44A4B-D453-46F0-A83D-AF0B33D5C59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id="{346BEA9F-314B-440D-AE8D-21E1252EC5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id="{F15EAFD0-4869-4612-ACDE-ABC703104E8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A0F26706-7F23-4FF0-9CAF-F3C4F47C11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C0195A72-345A-4E88-8D71-14DB3D1B60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id="{0DBF51A6-A3BC-49FE-BB01-E8992811774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id="{A78DF911-744C-419B-83DC-39F270BBF4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325" name="Freeform: Shape 324">
            <a:extLst>
              <a:ext uri="{FF2B5EF4-FFF2-40B4-BE49-F238E27FC236}">
                <a16:creationId xmlns:a16="http://schemas.microsoft.com/office/drawing/2014/main" id="{216BB147-20D5-4D93-BDA5-1BC614D6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327" name="Freeform: Shape 326">
            <a:extLst>
              <a:ext uri="{FF2B5EF4-FFF2-40B4-BE49-F238E27FC236}">
                <a16:creationId xmlns:a16="http://schemas.microsoft.com/office/drawing/2014/main" id="{0A253F60-DE40-4508-A37A-61331DF1D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329" name="Rectangle 328">
            <a:extLst>
              <a:ext uri="{FF2B5EF4-FFF2-40B4-BE49-F238E27FC236}">
                <a16:creationId xmlns:a16="http://schemas.microsoft.com/office/drawing/2014/main" id="{326AD51D-D59E-4689-A5DF-6A9857053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88952" cy="6858000"/>
          </a:xfrm>
          <a:prstGeom prst="rect">
            <a:avLst/>
          </a:prstGeom>
          <a:solidFill>
            <a:srgbClr val="716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331" name="Group 330">
            <a:extLst>
              <a:ext uri="{FF2B5EF4-FFF2-40B4-BE49-F238E27FC236}">
                <a16:creationId xmlns:a16="http://schemas.microsoft.com/office/drawing/2014/main" id="{05578CCE-1E06-4634-B7D3-B75915B79B54}"/>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332" name="Straight Connector 331">
              <a:extLst>
                <a:ext uri="{FF2B5EF4-FFF2-40B4-BE49-F238E27FC236}">
                  <a16:creationId xmlns:a16="http://schemas.microsoft.com/office/drawing/2014/main" id="{758694FA-DDF2-4463-8E27-E40C7B705D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266F117C-BB6F-4A4D-B9E6-7352647BF5F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BFDD06D7-A858-4BE9-B269-786451727C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2B9716CE-4E07-44BE-9271-E478BBE78B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F4E8B64A-EF2F-47BF-AF60-22693FBD5B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79EBB16F-B1A9-45AE-9C7A-503A402FBC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BF44818A-E73A-4763-8B27-B5244AD163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D43A7F77-4F07-4CD4-B62F-B3AF76ADF4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7C64748D-7F97-429F-8A7B-8D7EEB1E2C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id="{0BB97A24-973F-442A-99BA-8AC5FB1D1A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id="{99732AE5-4438-4E42-834A-653713C0B6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id="{33E2B6CE-9310-4CD9-B1C7-2DBFB56137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id="{9959B4D1-86FF-4165-945E-3265E3F00D2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id="{A8B56538-E579-4678-B2C4-190218F657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id="{6C898F5F-7AAE-453A-82FE-F4247F2F44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7" name="Straight Connector 346">
              <a:extLst>
                <a:ext uri="{FF2B5EF4-FFF2-40B4-BE49-F238E27FC236}">
                  <a16:creationId xmlns:a16="http://schemas.microsoft.com/office/drawing/2014/main" id="{A7D95DBF-0AAC-4741-91B1-649F6FE7D7A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id="{1B3F59BE-64EE-4780-9361-E231148A43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id="{3BE6D2F5-CA3E-4BC3-B8FE-49E3FAC000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DEF74E0F-547D-4E30-B042-E040A163963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3948BBB3-C56E-4DCA-B93A-71D4754768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36449CBA-E814-4F9C-9FC8-0B2E05BFBA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F5F9BC37-BDF5-45BE-B728-B10A9565A1B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314572B9-7D58-48F6-A290-9EF0975956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F2C4CAC2-0AC5-408F-92EA-7FB0F63A5D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0504E629-A4AD-411E-B4C0-B205748A1B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09BA5C51-7F10-4E99-BF13-383E0B5DEE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47F8EAE2-B22F-48D7-875C-C68B07B5C3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D7E1B9FF-384B-455E-88A2-93A4CC7910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id="{69A8FF40-B2F4-4522-9598-E0F0279151C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362" name="Freeform: Shape 361">
            <a:extLst>
              <a:ext uri="{FF2B5EF4-FFF2-40B4-BE49-F238E27FC236}">
                <a16:creationId xmlns:a16="http://schemas.microsoft.com/office/drawing/2014/main" id="{7A6DA27B-24A2-4FAF-9CB9-A814BF835B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grpSp>
        <p:nvGrpSpPr>
          <p:cNvPr id="364" name="Group 363">
            <a:extLst>
              <a:ext uri="{FF2B5EF4-FFF2-40B4-BE49-F238E27FC236}">
                <a16:creationId xmlns:a16="http://schemas.microsoft.com/office/drawing/2014/main" id="{ED48258A-6826-4A24-97F8-B65FE4D99A4E}"/>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365" name="Straight Connector 364">
              <a:extLst>
                <a:ext uri="{FF2B5EF4-FFF2-40B4-BE49-F238E27FC236}">
                  <a16:creationId xmlns:a16="http://schemas.microsoft.com/office/drawing/2014/main" id="{A43F6B7F-6CF7-4212-8A4C-0AF81FCC70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6" name="Straight Connector 365">
              <a:extLst>
                <a:ext uri="{FF2B5EF4-FFF2-40B4-BE49-F238E27FC236}">
                  <a16:creationId xmlns:a16="http://schemas.microsoft.com/office/drawing/2014/main" id="{ECD379A7-2614-4A67-8607-5A9FF0118E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E972002F-2AF6-4170-83C8-3AC461AEA5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8" name="Straight Connector 367">
              <a:extLst>
                <a:ext uri="{FF2B5EF4-FFF2-40B4-BE49-F238E27FC236}">
                  <a16:creationId xmlns:a16="http://schemas.microsoft.com/office/drawing/2014/main" id="{6F1082F6-3D56-4AD7-A271-A7CDEE46C2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id="{0CCEA333-BCA4-414F-8235-43D426595D4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0" name="Straight Connector 369">
              <a:extLst>
                <a:ext uri="{FF2B5EF4-FFF2-40B4-BE49-F238E27FC236}">
                  <a16:creationId xmlns:a16="http://schemas.microsoft.com/office/drawing/2014/main" id="{087971C1-BBD6-4201-A93D-DF09B2B427D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1" name="Straight Connector 370">
              <a:extLst>
                <a:ext uri="{FF2B5EF4-FFF2-40B4-BE49-F238E27FC236}">
                  <a16:creationId xmlns:a16="http://schemas.microsoft.com/office/drawing/2014/main" id="{528F0E17-F524-4028-ABA2-99D293B7F9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2" name="Straight Connector 371">
              <a:extLst>
                <a:ext uri="{FF2B5EF4-FFF2-40B4-BE49-F238E27FC236}">
                  <a16:creationId xmlns:a16="http://schemas.microsoft.com/office/drawing/2014/main" id="{59CA3BF8-B976-46BC-9FD8-0BBFED3A5F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130B60B9-F7F0-4B6E-848E-94EB0E9D17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id="{AF33B57A-CBB1-4201-BB5A-75E5AB6F86C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C16721E5-E31C-4F26-9D10-29EDA029E0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id="{ADADFEDD-1B94-4EA7-B826-5E342BD4B68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CF0AE683-15D4-4904-BB82-96ADABE671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id="{5EF4A50C-5A07-4204-8915-10F2B32D60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id="{3E84E616-3881-4F89-8F3A-EC4C9F3EB4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FACE3E7B-5CF6-4605-8EA9-F03A222AAE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1" name="Straight Connector 380">
              <a:extLst>
                <a:ext uri="{FF2B5EF4-FFF2-40B4-BE49-F238E27FC236}">
                  <a16:creationId xmlns:a16="http://schemas.microsoft.com/office/drawing/2014/main" id="{977AE8FF-E1E0-49F8-972B-3BCAD57D05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2" name="Straight Connector 381">
              <a:extLst>
                <a:ext uri="{FF2B5EF4-FFF2-40B4-BE49-F238E27FC236}">
                  <a16:creationId xmlns:a16="http://schemas.microsoft.com/office/drawing/2014/main" id="{68F76A8B-AC15-4215-884C-57C94FE75C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3" name="Straight Connector 382">
              <a:extLst>
                <a:ext uri="{FF2B5EF4-FFF2-40B4-BE49-F238E27FC236}">
                  <a16:creationId xmlns:a16="http://schemas.microsoft.com/office/drawing/2014/main" id="{829813CA-E925-41BB-A818-AEEBD58D78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4" name="Straight Connector 383">
              <a:extLst>
                <a:ext uri="{FF2B5EF4-FFF2-40B4-BE49-F238E27FC236}">
                  <a16:creationId xmlns:a16="http://schemas.microsoft.com/office/drawing/2014/main" id="{CED9DD07-B629-4508-99B3-666544E5D8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5" name="Straight Connector 384">
              <a:extLst>
                <a:ext uri="{FF2B5EF4-FFF2-40B4-BE49-F238E27FC236}">
                  <a16:creationId xmlns:a16="http://schemas.microsoft.com/office/drawing/2014/main" id="{3859C10A-6DEF-4B98-9208-9681745D09F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6" name="Straight Connector 385">
              <a:extLst>
                <a:ext uri="{FF2B5EF4-FFF2-40B4-BE49-F238E27FC236}">
                  <a16:creationId xmlns:a16="http://schemas.microsoft.com/office/drawing/2014/main" id="{08F930A6-B089-462C-8699-E7DEC651D1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7" name="Straight Connector 386">
              <a:extLst>
                <a:ext uri="{FF2B5EF4-FFF2-40B4-BE49-F238E27FC236}">
                  <a16:creationId xmlns:a16="http://schemas.microsoft.com/office/drawing/2014/main" id="{49FCA652-5425-4350-80D2-DF3A729324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8" name="Straight Connector 387">
              <a:extLst>
                <a:ext uri="{FF2B5EF4-FFF2-40B4-BE49-F238E27FC236}">
                  <a16:creationId xmlns:a16="http://schemas.microsoft.com/office/drawing/2014/main" id="{614C2703-817B-4E61-B0C1-B8A18B7B71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9" name="Straight Connector 388">
              <a:extLst>
                <a:ext uri="{FF2B5EF4-FFF2-40B4-BE49-F238E27FC236}">
                  <a16:creationId xmlns:a16="http://schemas.microsoft.com/office/drawing/2014/main" id="{E9756F19-602C-437D-89D3-AA582DE6E1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0" name="Straight Connector 389">
              <a:extLst>
                <a:ext uri="{FF2B5EF4-FFF2-40B4-BE49-F238E27FC236}">
                  <a16:creationId xmlns:a16="http://schemas.microsoft.com/office/drawing/2014/main" id="{AD912F9B-FBEE-468E-9E40-4A911738B0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1" name="Straight Connector 390">
              <a:extLst>
                <a:ext uri="{FF2B5EF4-FFF2-40B4-BE49-F238E27FC236}">
                  <a16:creationId xmlns:a16="http://schemas.microsoft.com/office/drawing/2014/main" id="{C3008689-B0A9-46C9-888F-0427372872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2" name="Straight Connector 391">
              <a:extLst>
                <a:ext uri="{FF2B5EF4-FFF2-40B4-BE49-F238E27FC236}">
                  <a16:creationId xmlns:a16="http://schemas.microsoft.com/office/drawing/2014/main" id="{8AA2E07E-83FC-4A07-A945-64C914BB2AA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id="{FBC3CD54-7A49-4290-9D69-AC69160EE7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useBgFill="1">
        <p:nvSpPr>
          <p:cNvPr id="395" name="Rectangle 394">
            <a:extLst>
              <a:ext uri="{FF2B5EF4-FFF2-40B4-BE49-F238E27FC236}">
                <a16:creationId xmlns:a16="http://schemas.microsoft.com/office/drawing/2014/main" id="{13B6DAC6-0186-4D62-AD69-90B9C0411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97" name="Rectangle 396">
            <a:extLst>
              <a:ext uri="{FF2B5EF4-FFF2-40B4-BE49-F238E27FC236}">
                <a16:creationId xmlns:a16="http://schemas.microsoft.com/office/drawing/2014/main" id="{BA6285CA-6AFA-4F27-AFB5-1B32CDE09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08613"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99" name="Flowchart: Document 8">
            <a:extLst>
              <a:ext uri="{FF2B5EF4-FFF2-40B4-BE49-F238E27FC236}">
                <a16:creationId xmlns:a16="http://schemas.microsoft.com/office/drawing/2014/main" id="{4BE5C09D-B3C1-42F3-B945-39AEDFD198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646597" y="287679"/>
            <a:ext cx="6867330" cy="6273311"/>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0 w 21600"/>
              <a:gd name="connsiteY0" fmla="*/ 26328 h 47652"/>
              <a:gd name="connsiteX1" fmla="*/ 21562 w 21600"/>
              <a:gd name="connsiteY1" fmla="*/ 0 h 47652"/>
              <a:gd name="connsiteX2" fmla="*/ 21600 w 21600"/>
              <a:gd name="connsiteY2" fmla="*/ 43650 h 47652"/>
              <a:gd name="connsiteX3" fmla="*/ 0 w 21600"/>
              <a:gd name="connsiteY3" fmla="*/ 46500 h 47652"/>
              <a:gd name="connsiteX4" fmla="*/ 0 w 21600"/>
              <a:gd name="connsiteY4" fmla="*/ 26328 h 47652"/>
              <a:gd name="connsiteX0" fmla="*/ 56 w 21600"/>
              <a:gd name="connsiteY0" fmla="*/ 98 h 47652"/>
              <a:gd name="connsiteX1" fmla="*/ 21562 w 21600"/>
              <a:gd name="connsiteY1" fmla="*/ 0 h 47652"/>
              <a:gd name="connsiteX2" fmla="*/ 21600 w 21600"/>
              <a:gd name="connsiteY2" fmla="*/ 43650 h 47652"/>
              <a:gd name="connsiteX3" fmla="*/ 0 w 21600"/>
              <a:gd name="connsiteY3" fmla="*/ 46500 h 47652"/>
              <a:gd name="connsiteX4" fmla="*/ 56 w 21600"/>
              <a:gd name="connsiteY4" fmla="*/ 98 h 47652"/>
              <a:gd name="connsiteX0" fmla="*/ 37 w 21600"/>
              <a:gd name="connsiteY0" fmla="*/ 196 h 47652"/>
              <a:gd name="connsiteX1" fmla="*/ 21562 w 21600"/>
              <a:gd name="connsiteY1" fmla="*/ 0 h 47652"/>
              <a:gd name="connsiteX2" fmla="*/ 21600 w 21600"/>
              <a:gd name="connsiteY2" fmla="*/ 43650 h 47652"/>
              <a:gd name="connsiteX3" fmla="*/ 0 w 21600"/>
              <a:gd name="connsiteY3" fmla="*/ 46500 h 47652"/>
              <a:gd name="connsiteX4" fmla="*/ 37 w 21600"/>
              <a:gd name="connsiteY4" fmla="*/ 196 h 47652"/>
              <a:gd name="connsiteX0" fmla="*/ 5 w 21606"/>
              <a:gd name="connsiteY0" fmla="*/ 196 h 47652"/>
              <a:gd name="connsiteX1" fmla="*/ 21568 w 21606"/>
              <a:gd name="connsiteY1" fmla="*/ 0 h 47652"/>
              <a:gd name="connsiteX2" fmla="*/ 21606 w 21606"/>
              <a:gd name="connsiteY2" fmla="*/ 43650 h 47652"/>
              <a:gd name="connsiteX3" fmla="*/ 6 w 21606"/>
              <a:gd name="connsiteY3" fmla="*/ 46500 h 47652"/>
              <a:gd name="connsiteX4" fmla="*/ 5 w 21606"/>
              <a:gd name="connsiteY4" fmla="*/ 196 h 47652"/>
              <a:gd name="connsiteX0" fmla="*/ 3 w 21642"/>
              <a:gd name="connsiteY0" fmla="*/ 1 h 47652"/>
              <a:gd name="connsiteX1" fmla="*/ 21604 w 21642"/>
              <a:gd name="connsiteY1" fmla="*/ 0 h 47652"/>
              <a:gd name="connsiteX2" fmla="*/ 21642 w 21642"/>
              <a:gd name="connsiteY2" fmla="*/ 43650 h 47652"/>
              <a:gd name="connsiteX3" fmla="*/ 42 w 21642"/>
              <a:gd name="connsiteY3" fmla="*/ 46500 h 47652"/>
              <a:gd name="connsiteX4" fmla="*/ 3 w 21642"/>
              <a:gd name="connsiteY4" fmla="*/ 1 h 47652"/>
              <a:gd name="connsiteX0" fmla="*/ 3 w 21642"/>
              <a:gd name="connsiteY0" fmla="*/ 0 h 47651"/>
              <a:gd name="connsiteX1" fmla="*/ 21623 w 21642"/>
              <a:gd name="connsiteY1" fmla="*/ 97 h 47651"/>
              <a:gd name="connsiteX2" fmla="*/ 21642 w 21642"/>
              <a:gd name="connsiteY2" fmla="*/ 43649 h 47651"/>
              <a:gd name="connsiteX3" fmla="*/ 42 w 21642"/>
              <a:gd name="connsiteY3" fmla="*/ 46499 h 47651"/>
              <a:gd name="connsiteX4" fmla="*/ 3 w 21642"/>
              <a:gd name="connsiteY4" fmla="*/ 0 h 47651"/>
              <a:gd name="connsiteX0" fmla="*/ 3 w 21642"/>
              <a:gd name="connsiteY0" fmla="*/ 147 h 47798"/>
              <a:gd name="connsiteX1" fmla="*/ 21623 w 21642"/>
              <a:gd name="connsiteY1" fmla="*/ 0 h 47798"/>
              <a:gd name="connsiteX2" fmla="*/ 21642 w 21642"/>
              <a:gd name="connsiteY2" fmla="*/ 43796 h 47798"/>
              <a:gd name="connsiteX3" fmla="*/ 42 w 21642"/>
              <a:gd name="connsiteY3" fmla="*/ 46646 h 47798"/>
              <a:gd name="connsiteX4" fmla="*/ 3 w 21642"/>
              <a:gd name="connsiteY4" fmla="*/ 147 h 47798"/>
              <a:gd name="connsiteX0" fmla="*/ 17 w 21656"/>
              <a:gd name="connsiteY0" fmla="*/ 147 h 47742"/>
              <a:gd name="connsiteX1" fmla="*/ 21637 w 21656"/>
              <a:gd name="connsiteY1" fmla="*/ 0 h 47742"/>
              <a:gd name="connsiteX2" fmla="*/ 21656 w 21656"/>
              <a:gd name="connsiteY2" fmla="*/ 43796 h 47742"/>
              <a:gd name="connsiteX3" fmla="*/ 0 w 21656"/>
              <a:gd name="connsiteY3" fmla="*/ 46582 h 47742"/>
              <a:gd name="connsiteX4" fmla="*/ 17 w 21656"/>
              <a:gd name="connsiteY4" fmla="*/ 147 h 47742"/>
              <a:gd name="connsiteX0" fmla="*/ 17 w 21663"/>
              <a:gd name="connsiteY0" fmla="*/ 73 h 47668"/>
              <a:gd name="connsiteX1" fmla="*/ 21663 w 21663"/>
              <a:gd name="connsiteY1" fmla="*/ 0 h 47668"/>
              <a:gd name="connsiteX2" fmla="*/ 21656 w 21663"/>
              <a:gd name="connsiteY2" fmla="*/ 43722 h 47668"/>
              <a:gd name="connsiteX3" fmla="*/ 0 w 21663"/>
              <a:gd name="connsiteY3" fmla="*/ 46508 h 47668"/>
              <a:gd name="connsiteX4" fmla="*/ 17 w 21663"/>
              <a:gd name="connsiteY4" fmla="*/ 73 h 47668"/>
              <a:gd name="connsiteX0" fmla="*/ 5 w 21671"/>
              <a:gd name="connsiteY0" fmla="*/ 73 h 47668"/>
              <a:gd name="connsiteX1" fmla="*/ 21671 w 21671"/>
              <a:gd name="connsiteY1" fmla="*/ 0 h 47668"/>
              <a:gd name="connsiteX2" fmla="*/ 21664 w 21671"/>
              <a:gd name="connsiteY2" fmla="*/ 43722 h 47668"/>
              <a:gd name="connsiteX3" fmla="*/ 8 w 21671"/>
              <a:gd name="connsiteY3" fmla="*/ 46508 h 47668"/>
              <a:gd name="connsiteX4" fmla="*/ 5 w 21671"/>
              <a:gd name="connsiteY4" fmla="*/ 73 h 47668"/>
              <a:gd name="connsiteX0" fmla="*/ 5 w 21671"/>
              <a:gd name="connsiteY0" fmla="*/ 73 h 47668"/>
              <a:gd name="connsiteX1" fmla="*/ 21671 w 21671"/>
              <a:gd name="connsiteY1" fmla="*/ 0 h 47668"/>
              <a:gd name="connsiteX2" fmla="*/ 21670 w 21671"/>
              <a:gd name="connsiteY2" fmla="*/ 43722 h 47668"/>
              <a:gd name="connsiteX3" fmla="*/ 8 w 21671"/>
              <a:gd name="connsiteY3" fmla="*/ 46508 h 47668"/>
              <a:gd name="connsiteX4" fmla="*/ 5 w 21671"/>
              <a:gd name="connsiteY4" fmla="*/ 73 h 47668"/>
              <a:gd name="connsiteX0" fmla="*/ 4 w 21676"/>
              <a:gd name="connsiteY0" fmla="*/ 0 h 47722"/>
              <a:gd name="connsiteX1" fmla="*/ 21676 w 21676"/>
              <a:gd name="connsiteY1" fmla="*/ 54 h 47722"/>
              <a:gd name="connsiteX2" fmla="*/ 21675 w 21676"/>
              <a:gd name="connsiteY2" fmla="*/ 43776 h 47722"/>
              <a:gd name="connsiteX3" fmla="*/ 13 w 21676"/>
              <a:gd name="connsiteY3" fmla="*/ 46562 h 47722"/>
              <a:gd name="connsiteX4" fmla="*/ 4 w 21676"/>
              <a:gd name="connsiteY4" fmla="*/ 0 h 477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6" h="47722">
                <a:moveTo>
                  <a:pt x="4" y="0"/>
                </a:moveTo>
                <a:lnTo>
                  <a:pt x="21676" y="54"/>
                </a:lnTo>
                <a:cubicBezTo>
                  <a:pt x="21676" y="5828"/>
                  <a:pt x="21675" y="38002"/>
                  <a:pt x="21675" y="43776"/>
                </a:cubicBezTo>
                <a:cubicBezTo>
                  <a:pt x="10875" y="43776"/>
                  <a:pt x="10813" y="50312"/>
                  <a:pt x="13" y="46562"/>
                </a:cubicBezTo>
                <a:cubicBezTo>
                  <a:pt x="32" y="31095"/>
                  <a:pt x="-15" y="15467"/>
                  <a:pt x="4" y="0"/>
                </a:cubicBezTo>
                <a:close/>
              </a:path>
            </a:pathLst>
          </a:cu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401" name="Group 400">
            <a:extLst>
              <a:ext uri="{FF2B5EF4-FFF2-40B4-BE49-F238E27FC236}">
                <a16:creationId xmlns:a16="http://schemas.microsoft.com/office/drawing/2014/main" id="{628E122F-BCB2-43BD-850B-48491CEEF4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402" name="Straight Connector 401">
              <a:extLst>
                <a:ext uri="{FF2B5EF4-FFF2-40B4-BE49-F238E27FC236}">
                  <a16:creationId xmlns:a16="http://schemas.microsoft.com/office/drawing/2014/main" id="{414FAAF8-31CB-4B07-B529-5A88EFF682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3" name="Straight Connector 402">
              <a:extLst>
                <a:ext uri="{FF2B5EF4-FFF2-40B4-BE49-F238E27FC236}">
                  <a16:creationId xmlns:a16="http://schemas.microsoft.com/office/drawing/2014/main" id="{746BA361-B0A5-4ABB-A288-CFDE7BAEF4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4" name="Straight Connector 403">
              <a:extLst>
                <a:ext uri="{FF2B5EF4-FFF2-40B4-BE49-F238E27FC236}">
                  <a16:creationId xmlns:a16="http://schemas.microsoft.com/office/drawing/2014/main" id="{453021D8-E018-4408-8CCA-024F3FC311B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5" name="Straight Connector 404">
              <a:extLst>
                <a:ext uri="{FF2B5EF4-FFF2-40B4-BE49-F238E27FC236}">
                  <a16:creationId xmlns:a16="http://schemas.microsoft.com/office/drawing/2014/main" id="{2B92D8BD-E859-46F2-89FC-FC259125D1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id="{D731C846-C584-4E9F-872D-500B07D109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9FD6636C-54CD-4310-9F2B-9A9CF3EC9B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288113FA-166F-40E3-991C-33200E38763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9" name="Straight Connector 408">
              <a:extLst>
                <a:ext uri="{FF2B5EF4-FFF2-40B4-BE49-F238E27FC236}">
                  <a16:creationId xmlns:a16="http://schemas.microsoft.com/office/drawing/2014/main" id="{85DD2EA6-4E91-475D-B141-030955A02E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id="{077A4A45-7AB6-4608-9030-A70A5E3B3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id="{D8252ABC-9FDF-43E9-A030-94081E5837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id="{3D5000E7-8B90-4C3E-9DA8-8A7DF0152FA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3" name="Straight Connector 412">
              <a:extLst>
                <a:ext uri="{FF2B5EF4-FFF2-40B4-BE49-F238E27FC236}">
                  <a16:creationId xmlns:a16="http://schemas.microsoft.com/office/drawing/2014/main" id="{2DD251B8-330C-4939-93B6-C4FEDF6ACFC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4" name="Straight Connector 413">
              <a:extLst>
                <a:ext uri="{FF2B5EF4-FFF2-40B4-BE49-F238E27FC236}">
                  <a16:creationId xmlns:a16="http://schemas.microsoft.com/office/drawing/2014/main" id="{6763F2D5-1D97-451F-9EE1-C959342FC9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5" name="Straight Connector 414">
              <a:extLst>
                <a:ext uri="{FF2B5EF4-FFF2-40B4-BE49-F238E27FC236}">
                  <a16:creationId xmlns:a16="http://schemas.microsoft.com/office/drawing/2014/main" id="{09B81618-BDA5-46C2-A54E-4448465A58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6" name="Straight Connector 415">
              <a:extLst>
                <a:ext uri="{FF2B5EF4-FFF2-40B4-BE49-F238E27FC236}">
                  <a16:creationId xmlns:a16="http://schemas.microsoft.com/office/drawing/2014/main" id="{F15D9E70-4AC3-46E9-93DB-07CB2B41EFC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7" name="Straight Connector 416">
              <a:extLst>
                <a:ext uri="{FF2B5EF4-FFF2-40B4-BE49-F238E27FC236}">
                  <a16:creationId xmlns:a16="http://schemas.microsoft.com/office/drawing/2014/main" id="{15B884CB-61A3-4841-A661-215EE93E31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id="{51808844-2CD5-4FB3-B3F6-CE5B82F89A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id="{9FFDFB79-ADB0-49E8-919B-A0BB9190FF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0" name="Straight Connector 419">
              <a:extLst>
                <a:ext uri="{FF2B5EF4-FFF2-40B4-BE49-F238E27FC236}">
                  <a16:creationId xmlns:a16="http://schemas.microsoft.com/office/drawing/2014/main" id="{63AABDCA-76BB-4D33-8117-D688C0BF9A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1" name="Straight Connector 420">
              <a:extLst>
                <a:ext uri="{FF2B5EF4-FFF2-40B4-BE49-F238E27FC236}">
                  <a16:creationId xmlns:a16="http://schemas.microsoft.com/office/drawing/2014/main" id="{7C3DC4D8-930D-4D21-A1D0-45FF81BA156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2" name="Straight Connector 421">
              <a:extLst>
                <a:ext uri="{FF2B5EF4-FFF2-40B4-BE49-F238E27FC236}">
                  <a16:creationId xmlns:a16="http://schemas.microsoft.com/office/drawing/2014/main" id="{DFC86F57-A8B2-4BA9-8751-CF0F43F25B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3" name="Straight Connector 422">
              <a:extLst>
                <a:ext uri="{FF2B5EF4-FFF2-40B4-BE49-F238E27FC236}">
                  <a16:creationId xmlns:a16="http://schemas.microsoft.com/office/drawing/2014/main" id="{E6A34578-DE1C-4566-8856-1430B428B8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4" name="Straight Connector 423">
              <a:extLst>
                <a:ext uri="{FF2B5EF4-FFF2-40B4-BE49-F238E27FC236}">
                  <a16:creationId xmlns:a16="http://schemas.microsoft.com/office/drawing/2014/main" id="{8DEE8827-9D87-4C09-9A85-FB043BFB0E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5" name="Straight Connector 424">
              <a:extLst>
                <a:ext uri="{FF2B5EF4-FFF2-40B4-BE49-F238E27FC236}">
                  <a16:creationId xmlns:a16="http://schemas.microsoft.com/office/drawing/2014/main" id="{3FE11D9A-8DF5-4CD5-9B3C-4BBE699087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6" name="Straight Connector 425">
              <a:extLst>
                <a:ext uri="{FF2B5EF4-FFF2-40B4-BE49-F238E27FC236}">
                  <a16:creationId xmlns:a16="http://schemas.microsoft.com/office/drawing/2014/main" id="{6150C108-376E-4B3A-84BE-5288AC2D51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7" name="Straight Connector 426">
              <a:extLst>
                <a:ext uri="{FF2B5EF4-FFF2-40B4-BE49-F238E27FC236}">
                  <a16:creationId xmlns:a16="http://schemas.microsoft.com/office/drawing/2014/main" id="{AFBF9B4D-FC7D-4A99-9AD8-90C125364F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8" name="Straight Connector 427">
              <a:extLst>
                <a:ext uri="{FF2B5EF4-FFF2-40B4-BE49-F238E27FC236}">
                  <a16:creationId xmlns:a16="http://schemas.microsoft.com/office/drawing/2014/main" id="{C747BAB4-EE42-4FB9-ABB4-6ABF823F69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9" name="Straight Connector 428">
              <a:extLst>
                <a:ext uri="{FF2B5EF4-FFF2-40B4-BE49-F238E27FC236}">
                  <a16:creationId xmlns:a16="http://schemas.microsoft.com/office/drawing/2014/main" id="{F56D09A2-DE8A-4396-A490-AC84A3878A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0" name="Straight Connector 429">
              <a:extLst>
                <a:ext uri="{FF2B5EF4-FFF2-40B4-BE49-F238E27FC236}">
                  <a16:creationId xmlns:a16="http://schemas.microsoft.com/office/drawing/2014/main" id="{37F35D0F-3113-4375-9BA7-093C9BC71AC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3" name="Title 2">
            <a:extLst>
              <a:ext uri="{FF2B5EF4-FFF2-40B4-BE49-F238E27FC236}">
                <a16:creationId xmlns:a16="http://schemas.microsoft.com/office/drawing/2014/main" id="{394E92F5-FCA5-874C-8467-4D58346D1325}"/>
              </a:ext>
            </a:extLst>
          </p:cNvPr>
          <p:cNvSpPr>
            <a:spLocks noGrp="1"/>
          </p:cNvSpPr>
          <p:nvPr>
            <p:ph type="title"/>
          </p:nvPr>
        </p:nvSpPr>
        <p:spPr>
          <a:xfrm>
            <a:off x="2468896" y="-1868986"/>
            <a:ext cx="4064448" cy="1710625"/>
          </a:xfrm>
        </p:spPr>
        <p:txBody>
          <a:bodyPr/>
          <a:lstStyle/>
          <a:p>
            <a:r>
              <a:rPr lang="en-US" dirty="0"/>
              <a:t>USPS in the News</a:t>
            </a:r>
          </a:p>
        </p:txBody>
      </p:sp>
      <p:pic>
        <p:nvPicPr>
          <p:cNvPr id="2" name="Picture 2" descr="A picture of a television screen. Three people are discussing how to mail holiday gifts securely.&#10;&#10;">
            <a:extLst>
              <a:ext uri="{FF2B5EF4-FFF2-40B4-BE49-F238E27FC236}">
                <a16:creationId xmlns:a16="http://schemas.microsoft.com/office/drawing/2014/main" id="{33A38847-89A4-4BEB-BBB7-DCCC9B05262A}"/>
              </a:ext>
            </a:extLst>
          </p:cNvPr>
          <p:cNvPicPr>
            <a:picLocks noChangeAspect="1"/>
          </p:cNvPicPr>
          <p:nvPr/>
        </p:nvPicPr>
        <p:blipFill rotWithShape="1">
          <a:blip r:embed="rId3"/>
          <a:srcRect r="-1" b="21352"/>
          <a:stretch/>
        </p:blipFill>
        <p:spPr>
          <a:xfrm>
            <a:off x="175917" y="168275"/>
            <a:ext cx="11863679" cy="6531364"/>
          </a:xfrm>
          <a:prstGeom prst="rect">
            <a:avLst/>
          </a:prstGeom>
        </p:spPr>
      </p:pic>
    </p:spTree>
    <p:extLst>
      <p:ext uri="{BB962C8B-B14F-4D97-AF65-F5344CB8AC3E}">
        <p14:creationId xmlns:p14="http://schemas.microsoft.com/office/powerpoint/2010/main" val="3182011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0" name="Rectangle 194">
            <a:extLst>
              <a:ext uri="{FF2B5EF4-FFF2-40B4-BE49-F238E27FC236}">
                <a16:creationId xmlns:a16="http://schemas.microsoft.com/office/drawing/2014/main" id="{A4798C7F-C8CA-4799-BF37-3AB4642CDB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716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451" name="Group 196">
            <a:extLst>
              <a:ext uri="{FF2B5EF4-FFF2-40B4-BE49-F238E27FC236}">
                <a16:creationId xmlns:a16="http://schemas.microsoft.com/office/drawing/2014/main" id="{87F0794B-55D3-4D2D-BDE7-4688ED321E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98" name="Straight Connector 197">
              <a:extLst>
                <a:ext uri="{FF2B5EF4-FFF2-40B4-BE49-F238E27FC236}">
                  <a16:creationId xmlns:a16="http://schemas.microsoft.com/office/drawing/2014/main" id="{BE4C795B-1813-4CC6-B03F-8DD130BEAA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5" name="Straight Connector 198">
              <a:extLst>
                <a:ext uri="{FF2B5EF4-FFF2-40B4-BE49-F238E27FC236}">
                  <a16:creationId xmlns:a16="http://schemas.microsoft.com/office/drawing/2014/main" id="{E0F4C04D-5CD8-446B-BE3D-257172E6E4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FDDC802E-606F-4F39-84B6-90DF0FE54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8" name="Straight Connector 200">
              <a:extLst>
                <a:ext uri="{FF2B5EF4-FFF2-40B4-BE49-F238E27FC236}">
                  <a16:creationId xmlns:a16="http://schemas.microsoft.com/office/drawing/2014/main" id="{2C5B0C75-0136-4A39-9AB6-0F02C45278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C5ED2B52-3D40-46DE-8B54-99A4071578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18BCEC75-1B6B-45B2-8041-8D933FCF6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6A2FC789-056A-43CC-807E-4262CDC3E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48C32FD3-76B0-40E7-89F2-E9C523210A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B82E9447-8362-426C-840A-B6F2231F7B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2F141DC8-83CE-4C21-A5BA-E2FFF3D866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512A697C-ECBC-40A9-AC69-BF96A34B91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D2E988AF-5EFB-43D3-B93F-6E4F41A2C9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6B312C1B-AAE2-4A6D-ACC7-ABAA75D428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57B96146-61DA-44D6-A9DF-6DB41FCF2D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B33F93D-4439-46EE-97C4-9CECAAFDCF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id="{5914B275-A3D7-4BA4-B8CB-E7657100F3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id="{BD26EF3B-FBE7-4D57-8E01-553F50734A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6CC1E671-BA54-4B31-9A2E-8F50BC57A2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A836A704-3624-4ABF-9A67-0F52C2F3EF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5FDC385D-BA34-481F-A991-A776E0B193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1EF033A-D8FB-416B-AE51-4E098A27D6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17C17B48-F458-4E9B-9331-56FCDC5B6A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07E44A4B-D453-46F0-A83D-AF0B33D5C59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346BEA9F-314B-440D-AE8D-21E1252EC5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F15EAFD0-4869-4612-ACDE-ABC703104E8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A0F26706-7F23-4FF0-9CAF-F3C4F47C11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C0195A72-345A-4E88-8D71-14DB3D1B60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0DBF51A6-A3BC-49FE-BB01-E8992811774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A78DF911-744C-419B-83DC-39F270BBF4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59" name="Freeform: Shape 227">
            <a:extLst>
              <a:ext uri="{FF2B5EF4-FFF2-40B4-BE49-F238E27FC236}">
                <a16:creationId xmlns:a16="http://schemas.microsoft.com/office/drawing/2014/main" id="{216BB147-20D5-4D93-BDA5-1BC614D6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460" name="Freeform: Shape 229">
            <a:extLst>
              <a:ext uri="{FF2B5EF4-FFF2-40B4-BE49-F238E27FC236}">
                <a16:creationId xmlns:a16="http://schemas.microsoft.com/office/drawing/2014/main" id="{0A253F60-DE40-4508-A37A-61331DF1D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461" name="Freeform: Shape 231">
            <a:extLst>
              <a:ext uri="{FF2B5EF4-FFF2-40B4-BE49-F238E27FC236}">
                <a16:creationId xmlns:a16="http://schemas.microsoft.com/office/drawing/2014/main" id="{9A0D6220-3DFE-4182-9152-9135493A6B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grpSp>
        <p:nvGrpSpPr>
          <p:cNvPr id="462" name="Group 233">
            <a:extLst>
              <a:ext uri="{FF2B5EF4-FFF2-40B4-BE49-F238E27FC236}">
                <a16:creationId xmlns:a16="http://schemas.microsoft.com/office/drawing/2014/main" id="{44C729BC-90F1-4823-A305-F6F124E93A95}"/>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463" name="Straight Connector 234">
              <a:extLst>
                <a:ext uri="{FF2B5EF4-FFF2-40B4-BE49-F238E27FC236}">
                  <a16:creationId xmlns:a16="http://schemas.microsoft.com/office/drawing/2014/main" id="{640014BD-8822-4EFD-B887-1E95DBBB42A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1E9445DF-509C-4993-834C-4A95C90E30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id="{FDCB110E-203A-4D63-810B-7AB453AB9B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F264073E-6737-44FE-BC04-BFEE371334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6DA24A7E-F63B-4B87-ABA5-BDD8F8F65F7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9CC2C5D2-CEDF-4390-A89D-71DBD7C377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8956D0DF-B8DD-44AB-A831-329B2973EE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7AB17CF4-098C-43B0-A0E0-235CEB55FB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D3CA7C27-06AF-4DB3-A3B2-F81C41D52B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8BD2BB17-7774-4215-872F-9CF37633BB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22E1C172-AA18-42F1-B952-4791B50351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C9D5EBAC-D904-4410-A575-1A2B810D88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id="{8B38425E-0189-47B9-9F42-67DC5386E3B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E6584C8E-A8AC-49AB-8E5B-337E14D4F8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E8FCDC21-75B9-4F36-AEB4-186CDD994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79AAC1FD-FBB6-4E21-A267-E4B9029BB47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id="{20FDEAF3-AB6A-41DF-BF11-24512081800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29F9892F-F26B-4C6F-A949-097D3EBC77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FCCA59EA-5156-402B-82A4-AAE14B2D9A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31E175D8-17F1-46B8-807F-89A75CD4D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id="{5AE169C4-F6B2-44D0-A73C-88C304E8A3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2CE19136-3F8D-4350-A424-8241923BCD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CF937350-E379-4C45-BC56-20808BBED3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FE4F6988-3981-46A0-B744-EE972197D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EDB419A9-FCB9-4B39-8D9E-91CC0B8E77A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7D6861DB-43A8-4624-9ECC-5A96BE3AF1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id="{4AFBD701-C20E-441D-8596-4BBBF49556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id="{73C41C88-00F9-45AF-8D64-37BA70969B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E6420BDA-21B9-4B17-A82E-A9EB28138A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useBgFill="1">
        <p:nvSpPr>
          <p:cNvPr id="464" name="Rectangle 264">
            <a:extLst>
              <a:ext uri="{FF2B5EF4-FFF2-40B4-BE49-F238E27FC236}">
                <a16:creationId xmlns:a16="http://schemas.microsoft.com/office/drawing/2014/main" id="{4E1EF4E8-5513-4BF5-BC41-04645281C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pic>
        <p:nvPicPr>
          <p:cNvPr id="8" name="Picture 8" descr="Photograph of a woman holding a microphone talking at a conference.">
            <a:extLst>
              <a:ext uri="{FF2B5EF4-FFF2-40B4-BE49-F238E27FC236}">
                <a16:creationId xmlns:a16="http://schemas.microsoft.com/office/drawing/2014/main" id="{77F28C03-902A-40B3-96B5-040EC227494F}"/>
              </a:ext>
            </a:extLst>
          </p:cNvPr>
          <p:cNvPicPr>
            <a:picLocks noChangeAspect="1"/>
          </p:cNvPicPr>
          <p:nvPr/>
        </p:nvPicPr>
        <p:blipFill rotWithShape="1">
          <a:blip r:embed="rId3"/>
          <a:srcRect b="23470"/>
          <a:stretch/>
        </p:blipFill>
        <p:spPr>
          <a:xfrm>
            <a:off x="20" y="10"/>
            <a:ext cx="12191980" cy="6857989"/>
          </a:xfrm>
          <a:prstGeom prst="rect">
            <a:avLst/>
          </a:prstGeom>
        </p:spPr>
      </p:pic>
      <p:sp>
        <p:nvSpPr>
          <p:cNvPr id="465" name="Flowchart: Document 266">
            <a:extLst>
              <a:ext uri="{FF2B5EF4-FFF2-40B4-BE49-F238E27FC236}">
                <a16:creationId xmlns:a16="http://schemas.microsoft.com/office/drawing/2014/main" id="{D22FBD32-C88A-4C1D-BC76-613A93944B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04804" y="304807"/>
            <a:ext cx="6858000" cy="6248391"/>
          </a:xfrm>
          <a:prstGeom prst="flowChartDocumen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bg1"/>
              </a:solidFill>
            </a:endParaRPr>
          </a:p>
        </p:txBody>
      </p:sp>
      <p:grpSp>
        <p:nvGrpSpPr>
          <p:cNvPr id="466" name="Group 268">
            <a:extLst>
              <a:ext uri="{FF2B5EF4-FFF2-40B4-BE49-F238E27FC236}">
                <a16:creationId xmlns:a16="http://schemas.microsoft.com/office/drawing/2014/main" id="{CD79EE37-C3B0-49F1-9785-D0E81CA82B9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467" name="Straight Connector 269">
              <a:extLst>
                <a:ext uri="{FF2B5EF4-FFF2-40B4-BE49-F238E27FC236}">
                  <a16:creationId xmlns:a16="http://schemas.microsoft.com/office/drawing/2014/main" id="{FB57EE24-04F7-41C6-B67E-7DA9477503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8" name="Straight Connector 270">
              <a:extLst>
                <a:ext uri="{FF2B5EF4-FFF2-40B4-BE49-F238E27FC236}">
                  <a16:creationId xmlns:a16="http://schemas.microsoft.com/office/drawing/2014/main" id="{27E17265-DA36-47C9-AC4D-01822E76026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9" name="Straight Connector 271">
              <a:extLst>
                <a:ext uri="{FF2B5EF4-FFF2-40B4-BE49-F238E27FC236}">
                  <a16:creationId xmlns:a16="http://schemas.microsoft.com/office/drawing/2014/main" id="{0E35D068-10AF-4241-ADFE-F40CFC9A75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id="{B19D8CB9-3E32-4523-AA97-532E923B65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77CF05D3-197B-478D-91B9-1377234BF6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id="{2EC49475-B923-4DC6-9257-BD65C25942B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id="{CDB29F5D-09EE-40A0-A705-540E29297B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ACA51D99-F305-4D17-9E03-5D35596257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2C8330E8-C3AF-44DC-80E5-215237BB79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DA6C3EC5-2106-4BC2-B570-E24E7C800CC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a:extLst>
                <a:ext uri="{FF2B5EF4-FFF2-40B4-BE49-F238E27FC236}">
                  <a16:creationId xmlns:a16="http://schemas.microsoft.com/office/drawing/2014/main" id="{6B5CAA0D-896F-46F4-BA95-0C7904A013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0A459D97-1E10-461B-B7BE-4A5FC85F79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a:extLst>
                <a:ext uri="{FF2B5EF4-FFF2-40B4-BE49-F238E27FC236}">
                  <a16:creationId xmlns:a16="http://schemas.microsoft.com/office/drawing/2014/main" id="{B6CC35D8-8268-42B8-82BB-2120BD612E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98253610-7D46-4B46-984A-207710895F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36A6CB29-B660-4E14-9809-43D35C04DD2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4C79E6EA-9BE0-4C29-AD42-41CACB6A2C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a:extLst>
                <a:ext uri="{FF2B5EF4-FFF2-40B4-BE49-F238E27FC236}">
                  <a16:creationId xmlns:a16="http://schemas.microsoft.com/office/drawing/2014/main" id="{EB6499EE-044E-470D-8595-61636D9C73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7" name="Straight Connector 286">
              <a:extLst>
                <a:ext uri="{FF2B5EF4-FFF2-40B4-BE49-F238E27FC236}">
                  <a16:creationId xmlns:a16="http://schemas.microsoft.com/office/drawing/2014/main" id="{30E042D5-4423-4A0F-8597-2B336F92A92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a:extLst>
                <a:ext uri="{FF2B5EF4-FFF2-40B4-BE49-F238E27FC236}">
                  <a16:creationId xmlns:a16="http://schemas.microsoft.com/office/drawing/2014/main" id="{6A7BB4DB-48A1-4E03-A408-ED2D71B4E09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9" name="Straight Connector 288">
              <a:extLst>
                <a:ext uri="{FF2B5EF4-FFF2-40B4-BE49-F238E27FC236}">
                  <a16:creationId xmlns:a16="http://schemas.microsoft.com/office/drawing/2014/main" id="{51C7BAFB-49FE-4016-A05F-804D2BCF89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7E9C7A31-7505-41B9-970C-1334EACE5B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A57DAEDB-03F1-4BE3-AEB7-B53E401F50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a:extLst>
                <a:ext uri="{FF2B5EF4-FFF2-40B4-BE49-F238E27FC236}">
                  <a16:creationId xmlns:a16="http://schemas.microsoft.com/office/drawing/2014/main" id="{563867AB-2ACE-4D27-8864-3D0E2CBB68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a:extLst>
                <a:ext uri="{FF2B5EF4-FFF2-40B4-BE49-F238E27FC236}">
                  <a16:creationId xmlns:a16="http://schemas.microsoft.com/office/drawing/2014/main" id="{EAE40CBB-020D-4627-AB50-C48748408A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812AFB78-0A9B-471D-900E-0D5145E9F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5CBFD124-CC90-48A3-88D9-14CCA6455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a:extLst>
                <a:ext uri="{FF2B5EF4-FFF2-40B4-BE49-F238E27FC236}">
                  <a16:creationId xmlns:a16="http://schemas.microsoft.com/office/drawing/2014/main" id="{620B98D2-82E8-4F95-B588-CC9ABD9B2E3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id="{BA3D3940-B50F-4C62-8D89-37DEE47021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0" name="Straight Connector 297">
              <a:extLst>
                <a:ext uri="{FF2B5EF4-FFF2-40B4-BE49-F238E27FC236}">
                  <a16:creationId xmlns:a16="http://schemas.microsoft.com/office/drawing/2014/main" id="{123ED1A6-1F52-4F8C-A206-D0EAEA90C0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801288C-0328-4DD7-87F2-DA88DB61C465}"/>
              </a:ext>
            </a:extLst>
          </p:cNvPr>
          <p:cNvSpPr>
            <a:spLocks noGrp="1"/>
          </p:cNvSpPr>
          <p:nvPr>
            <p:ph type="title"/>
          </p:nvPr>
        </p:nvSpPr>
        <p:spPr>
          <a:xfrm>
            <a:off x="537410" y="728905"/>
            <a:ext cx="4567990" cy="3184274"/>
          </a:xfrm>
        </p:spPr>
        <p:txBody>
          <a:bodyPr vert="horz" lIns="91440" tIns="45720" rIns="91440" bIns="45720" rtlCol="0" anchor="b">
            <a:normAutofit/>
          </a:bodyPr>
          <a:lstStyle/>
          <a:p>
            <a:r>
              <a:rPr lang="en-US" sz="2600" dirty="0"/>
              <a:t>If you work just for money, you’ll never make it, but if you love what you’re doing and you always put the customer first, success will be yours. – </a:t>
            </a:r>
            <a:r>
              <a:rPr lang="en-US" sz="2600" b="1" dirty="0"/>
              <a:t>Ray Kroc</a:t>
            </a:r>
            <a:endParaRPr lang="en-US" sz="2600" dirty="0"/>
          </a:p>
        </p:txBody>
      </p:sp>
    </p:spTree>
    <p:extLst>
      <p:ext uri="{BB962C8B-B14F-4D97-AF65-F5344CB8AC3E}">
        <p14:creationId xmlns:p14="http://schemas.microsoft.com/office/powerpoint/2010/main" val="764060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 name="Rectangle 388">
            <a:extLst>
              <a:ext uri="{FF2B5EF4-FFF2-40B4-BE49-F238E27FC236}">
                <a16:creationId xmlns:a16="http://schemas.microsoft.com/office/drawing/2014/main" id="{A4798C7F-C8CA-4799-BF37-3AB4642CDB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716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391" name="Group 390">
            <a:extLst>
              <a:ext uri="{FF2B5EF4-FFF2-40B4-BE49-F238E27FC236}">
                <a16:creationId xmlns:a16="http://schemas.microsoft.com/office/drawing/2014/main" id="{87F0794B-55D3-4D2D-BDE7-4688ED321E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392" name="Straight Connector 391">
              <a:extLst>
                <a:ext uri="{FF2B5EF4-FFF2-40B4-BE49-F238E27FC236}">
                  <a16:creationId xmlns:a16="http://schemas.microsoft.com/office/drawing/2014/main" id="{BE4C795B-1813-4CC6-B03F-8DD130BEAA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id="{E0F4C04D-5CD8-446B-BE3D-257172E6E4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4" name="Straight Connector 393">
              <a:extLst>
                <a:ext uri="{FF2B5EF4-FFF2-40B4-BE49-F238E27FC236}">
                  <a16:creationId xmlns:a16="http://schemas.microsoft.com/office/drawing/2014/main" id="{FDDC802E-606F-4F39-84B6-90DF0FE54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5" name="Straight Connector 394">
              <a:extLst>
                <a:ext uri="{FF2B5EF4-FFF2-40B4-BE49-F238E27FC236}">
                  <a16:creationId xmlns:a16="http://schemas.microsoft.com/office/drawing/2014/main" id="{2C5B0C75-0136-4A39-9AB6-0F02C45278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6" name="Straight Connector 395">
              <a:extLst>
                <a:ext uri="{FF2B5EF4-FFF2-40B4-BE49-F238E27FC236}">
                  <a16:creationId xmlns:a16="http://schemas.microsoft.com/office/drawing/2014/main" id="{C5ED2B52-3D40-46DE-8B54-99A4071578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7" name="Straight Connector 396">
              <a:extLst>
                <a:ext uri="{FF2B5EF4-FFF2-40B4-BE49-F238E27FC236}">
                  <a16:creationId xmlns:a16="http://schemas.microsoft.com/office/drawing/2014/main" id="{18BCEC75-1B6B-45B2-8041-8D933FCF6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8" name="Straight Connector 397">
              <a:extLst>
                <a:ext uri="{FF2B5EF4-FFF2-40B4-BE49-F238E27FC236}">
                  <a16:creationId xmlns:a16="http://schemas.microsoft.com/office/drawing/2014/main" id="{6A2FC789-056A-43CC-807E-4262CDC3E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9" name="Straight Connector 398">
              <a:extLst>
                <a:ext uri="{FF2B5EF4-FFF2-40B4-BE49-F238E27FC236}">
                  <a16:creationId xmlns:a16="http://schemas.microsoft.com/office/drawing/2014/main" id="{48C32FD3-76B0-40E7-89F2-E9C523210A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0" name="Straight Connector 399">
              <a:extLst>
                <a:ext uri="{FF2B5EF4-FFF2-40B4-BE49-F238E27FC236}">
                  <a16:creationId xmlns:a16="http://schemas.microsoft.com/office/drawing/2014/main" id="{B82E9447-8362-426C-840A-B6F2231F7B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1" name="Straight Connector 400">
              <a:extLst>
                <a:ext uri="{FF2B5EF4-FFF2-40B4-BE49-F238E27FC236}">
                  <a16:creationId xmlns:a16="http://schemas.microsoft.com/office/drawing/2014/main" id="{2F141DC8-83CE-4C21-A5BA-E2FFF3D866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2" name="Straight Connector 401">
              <a:extLst>
                <a:ext uri="{FF2B5EF4-FFF2-40B4-BE49-F238E27FC236}">
                  <a16:creationId xmlns:a16="http://schemas.microsoft.com/office/drawing/2014/main" id="{512A697C-ECBC-40A9-AC69-BF96A34B91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3" name="Straight Connector 402">
              <a:extLst>
                <a:ext uri="{FF2B5EF4-FFF2-40B4-BE49-F238E27FC236}">
                  <a16:creationId xmlns:a16="http://schemas.microsoft.com/office/drawing/2014/main" id="{D2E988AF-5EFB-43D3-B93F-6E4F41A2C9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4" name="Straight Connector 403">
              <a:extLst>
                <a:ext uri="{FF2B5EF4-FFF2-40B4-BE49-F238E27FC236}">
                  <a16:creationId xmlns:a16="http://schemas.microsoft.com/office/drawing/2014/main" id="{6B312C1B-AAE2-4A6D-ACC7-ABAA75D428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5" name="Straight Connector 404">
              <a:extLst>
                <a:ext uri="{FF2B5EF4-FFF2-40B4-BE49-F238E27FC236}">
                  <a16:creationId xmlns:a16="http://schemas.microsoft.com/office/drawing/2014/main" id="{57B96146-61DA-44D6-A9DF-6DB41FCF2D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id="{6B33F93D-4439-46EE-97C4-9CECAAFDCF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5914B275-A3D7-4BA4-B8CB-E7657100F3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BD26EF3B-FBE7-4D57-8E01-553F50734A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9" name="Straight Connector 408">
              <a:extLst>
                <a:ext uri="{FF2B5EF4-FFF2-40B4-BE49-F238E27FC236}">
                  <a16:creationId xmlns:a16="http://schemas.microsoft.com/office/drawing/2014/main" id="{6CC1E671-BA54-4B31-9A2E-8F50BC57A2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id="{A836A704-3624-4ABF-9A67-0F52C2F3EF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id="{5FDC385D-BA34-481F-A991-A776E0B193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id="{F1EF033A-D8FB-416B-AE51-4E098A27D6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3" name="Straight Connector 412">
              <a:extLst>
                <a:ext uri="{FF2B5EF4-FFF2-40B4-BE49-F238E27FC236}">
                  <a16:creationId xmlns:a16="http://schemas.microsoft.com/office/drawing/2014/main" id="{17C17B48-F458-4E9B-9331-56FCDC5B6A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4" name="Straight Connector 413">
              <a:extLst>
                <a:ext uri="{FF2B5EF4-FFF2-40B4-BE49-F238E27FC236}">
                  <a16:creationId xmlns:a16="http://schemas.microsoft.com/office/drawing/2014/main" id="{07E44A4B-D453-46F0-A83D-AF0B33D5C59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5" name="Straight Connector 414">
              <a:extLst>
                <a:ext uri="{FF2B5EF4-FFF2-40B4-BE49-F238E27FC236}">
                  <a16:creationId xmlns:a16="http://schemas.microsoft.com/office/drawing/2014/main" id="{346BEA9F-314B-440D-AE8D-21E1252EC5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6" name="Straight Connector 415">
              <a:extLst>
                <a:ext uri="{FF2B5EF4-FFF2-40B4-BE49-F238E27FC236}">
                  <a16:creationId xmlns:a16="http://schemas.microsoft.com/office/drawing/2014/main" id="{F15EAFD0-4869-4612-ACDE-ABC703104E8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7" name="Straight Connector 416">
              <a:extLst>
                <a:ext uri="{FF2B5EF4-FFF2-40B4-BE49-F238E27FC236}">
                  <a16:creationId xmlns:a16="http://schemas.microsoft.com/office/drawing/2014/main" id="{A0F26706-7F23-4FF0-9CAF-F3C4F47C11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id="{C0195A72-345A-4E88-8D71-14DB3D1B60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id="{0DBF51A6-A3BC-49FE-BB01-E8992811774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0" name="Straight Connector 419">
              <a:extLst>
                <a:ext uri="{FF2B5EF4-FFF2-40B4-BE49-F238E27FC236}">
                  <a16:creationId xmlns:a16="http://schemas.microsoft.com/office/drawing/2014/main" id="{A78DF911-744C-419B-83DC-39F270BBF4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22" name="Freeform: Shape 421">
            <a:extLst>
              <a:ext uri="{FF2B5EF4-FFF2-40B4-BE49-F238E27FC236}">
                <a16:creationId xmlns:a16="http://schemas.microsoft.com/office/drawing/2014/main" id="{216BB147-20D5-4D93-BDA5-1BC614D6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424" name="Freeform: Shape 423">
            <a:extLst>
              <a:ext uri="{FF2B5EF4-FFF2-40B4-BE49-F238E27FC236}">
                <a16:creationId xmlns:a16="http://schemas.microsoft.com/office/drawing/2014/main" id="{0A253F60-DE40-4508-A37A-61331DF1D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426" name="Rectangle 425">
            <a:extLst>
              <a:ext uri="{FF2B5EF4-FFF2-40B4-BE49-F238E27FC236}">
                <a16:creationId xmlns:a16="http://schemas.microsoft.com/office/drawing/2014/main" id="{326AD51D-D59E-4689-A5DF-6A9857053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88952" cy="6858000"/>
          </a:xfrm>
          <a:prstGeom prst="rect">
            <a:avLst/>
          </a:prstGeom>
          <a:solidFill>
            <a:srgbClr val="716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428" name="Group 427">
            <a:extLst>
              <a:ext uri="{FF2B5EF4-FFF2-40B4-BE49-F238E27FC236}">
                <a16:creationId xmlns:a16="http://schemas.microsoft.com/office/drawing/2014/main" id="{05578CCE-1E06-4634-B7D3-B75915B79B54}"/>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429" name="Straight Connector 428">
              <a:extLst>
                <a:ext uri="{FF2B5EF4-FFF2-40B4-BE49-F238E27FC236}">
                  <a16:creationId xmlns:a16="http://schemas.microsoft.com/office/drawing/2014/main" id="{758694FA-DDF2-4463-8E27-E40C7B705D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0" name="Straight Connector 429">
              <a:extLst>
                <a:ext uri="{FF2B5EF4-FFF2-40B4-BE49-F238E27FC236}">
                  <a16:creationId xmlns:a16="http://schemas.microsoft.com/office/drawing/2014/main" id="{266F117C-BB6F-4A4D-B9E6-7352647BF5F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id="{BFDD06D7-A858-4BE9-B269-786451727C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2" name="Straight Connector 431">
              <a:extLst>
                <a:ext uri="{FF2B5EF4-FFF2-40B4-BE49-F238E27FC236}">
                  <a16:creationId xmlns:a16="http://schemas.microsoft.com/office/drawing/2014/main" id="{2B9716CE-4E07-44BE-9271-E478BBE78B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3" name="Straight Connector 432">
              <a:extLst>
                <a:ext uri="{FF2B5EF4-FFF2-40B4-BE49-F238E27FC236}">
                  <a16:creationId xmlns:a16="http://schemas.microsoft.com/office/drawing/2014/main" id="{F4E8B64A-EF2F-47BF-AF60-22693FBD5B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4" name="Straight Connector 433">
              <a:extLst>
                <a:ext uri="{FF2B5EF4-FFF2-40B4-BE49-F238E27FC236}">
                  <a16:creationId xmlns:a16="http://schemas.microsoft.com/office/drawing/2014/main" id="{79EBB16F-B1A9-45AE-9C7A-503A402FBC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5" name="Straight Connector 434">
              <a:extLst>
                <a:ext uri="{FF2B5EF4-FFF2-40B4-BE49-F238E27FC236}">
                  <a16:creationId xmlns:a16="http://schemas.microsoft.com/office/drawing/2014/main" id="{BF44818A-E73A-4763-8B27-B5244AD163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D43A7F77-4F07-4CD4-B62F-B3AF76ADF4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7" name="Straight Connector 436">
              <a:extLst>
                <a:ext uri="{FF2B5EF4-FFF2-40B4-BE49-F238E27FC236}">
                  <a16:creationId xmlns:a16="http://schemas.microsoft.com/office/drawing/2014/main" id="{7C64748D-7F97-429F-8A7B-8D7EEB1E2C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8" name="Straight Connector 437">
              <a:extLst>
                <a:ext uri="{FF2B5EF4-FFF2-40B4-BE49-F238E27FC236}">
                  <a16:creationId xmlns:a16="http://schemas.microsoft.com/office/drawing/2014/main" id="{0BB97A24-973F-442A-99BA-8AC5FB1D1A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9" name="Straight Connector 438">
              <a:extLst>
                <a:ext uri="{FF2B5EF4-FFF2-40B4-BE49-F238E27FC236}">
                  <a16:creationId xmlns:a16="http://schemas.microsoft.com/office/drawing/2014/main" id="{99732AE5-4438-4E42-834A-653713C0B6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0" name="Straight Connector 439">
              <a:extLst>
                <a:ext uri="{FF2B5EF4-FFF2-40B4-BE49-F238E27FC236}">
                  <a16:creationId xmlns:a16="http://schemas.microsoft.com/office/drawing/2014/main" id="{33E2B6CE-9310-4CD9-B1C7-2DBFB56137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1" name="Straight Connector 440">
              <a:extLst>
                <a:ext uri="{FF2B5EF4-FFF2-40B4-BE49-F238E27FC236}">
                  <a16:creationId xmlns:a16="http://schemas.microsoft.com/office/drawing/2014/main" id="{9959B4D1-86FF-4165-945E-3265E3F00D2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2" name="Straight Connector 441">
              <a:extLst>
                <a:ext uri="{FF2B5EF4-FFF2-40B4-BE49-F238E27FC236}">
                  <a16:creationId xmlns:a16="http://schemas.microsoft.com/office/drawing/2014/main" id="{A8B56538-E579-4678-B2C4-190218F657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3" name="Straight Connector 442">
              <a:extLst>
                <a:ext uri="{FF2B5EF4-FFF2-40B4-BE49-F238E27FC236}">
                  <a16:creationId xmlns:a16="http://schemas.microsoft.com/office/drawing/2014/main" id="{6C898F5F-7AAE-453A-82FE-F4247F2F44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4" name="Straight Connector 443">
              <a:extLst>
                <a:ext uri="{FF2B5EF4-FFF2-40B4-BE49-F238E27FC236}">
                  <a16:creationId xmlns:a16="http://schemas.microsoft.com/office/drawing/2014/main" id="{A7D95DBF-0AAC-4741-91B1-649F6FE7D7A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5" name="Straight Connector 444">
              <a:extLst>
                <a:ext uri="{FF2B5EF4-FFF2-40B4-BE49-F238E27FC236}">
                  <a16:creationId xmlns:a16="http://schemas.microsoft.com/office/drawing/2014/main" id="{1B3F59BE-64EE-4780-9361-E231148A43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6" name="Straight Connector 445">
              <a:extLst>
                <a:ext uri="{FF2B5EF4-FFF2-40B4-BE49-F238E27FC236}">
                  <a16:creationId xmlns:a16="http://schemas.microsoft.com/office/drawing/2014/main" id="{3BE6D2F5-CA3E-4BC3-B8FE-49E3FAC000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7" name="Straight Connector 446">
              <a:extLst>
                <a:ext uri="{FF2B5EF4-FFF2-40B4-BE49-F238E27FC236}">
                  <a16:creationId xmlns:a16="http://schemas.microsoft.com/office/drawing/2014/main" id="{DEF74E0F-547D-4E30-B042-E040A163963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8" name="Straight Connector 447">
              <a:extLst>
                <a:ext uri="{FF2B5EF4-FFF2-40B4-BE49-F238E27FC236}">
                  <a16:creationId xmlns:a16="http://schemas.microsoft.com/office/drawing/2014/main" id="{3948BBB3-C56E-4DCA-B93A-71D4754768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9" name="Straight Connector 448">
              <a:extLst>
                <a:ext uri="{FF2B5EF4-FFF2-40B4-BE49-F238E27FC236}">
                  <a16:creationId xmlns:a16="http://schemas.microsoft.com/office/drawing/2014/main" id="{36449CBA-E814-4F9C-9FC8-0B2E05BFBA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F5F9BC37-BDF5-45BE-B728-B10A9565A1B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1" name="Straight Connector 450">
              <a:extLst>
                <a:ext uri="{FF2B5EF4-FFF2-40B4-BE49-F238E27FC236}">
                  <a16:creationId xmlns:a16="http://schemas.microsoft.com/office/drawing/2014/main" id="{314572B9-7D58-48F6-A290-9EF0975956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2" name="Straight Connector 451">
              <a:extLst>
                <a:ext uri="{FF2B5EF4-FFF2-40B4-BE49-F238E27FC236}">
                  <a16:creationId xmlns:a16="http://schemas.microsoft.com/office/drawing/2014/main" id="{F2C4CAC2-0AC5-408F-92EA-7FB0F63A5D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3" name="Straight Connector 452">
              <a:extLst>
                <a:ext uri="{FF2B5EF4-FFF2-40B4-BE49-F238E27FC236}">
                  <a16:creationId xmlns:a16="http://schemas.microsoft.com/office/drawing/2014/main" id="{0504E629-A4AD-411E-B4C0-B205748A1B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4" name="Straight Connector 453">
              <a:extLst>
                <a:ext uri="{FF2B5EF4-FFF2-40B4-BE49-F238E27FC236}">
                  <a16:creationId xmlns:a16="http://schemas.microsoft.com/office/drawing/2014/main" id="{09BA5C51-7F10-4E99-BF13-383E0B5DEE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5" name="Straight Connector 454">
              <a:extLst>
                <a:ext uri="{FF2B5EF4-FFF2-40B4-BE49-F238E27FC236}">
                  <a16:creationId xmlns:a16="http://schemas.microsoft.com/office/drawing/2014/main" id="{47F8EAE2-B22F-48D7-875C-C68B07B5C3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6" name="Straight Connector 455">
              <a:extLst>
                <a:ext uri="{FF2B5EF4-FFF2-40B4-BE49-F238E27FC236}">
                  <a16:creationId xmlns:a16="http://schemas.microsoft.com/office/drawing/2014/main" id="{D7E1B9FF-384B-455E-88A2-93A4CC7910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7" name="Straight Connector 456">
              <a:extLst>
                <a:ext uri="{FF2B5EF4-FFF2-40B4-BE49-F238E27FC236}">
                  <a16:creationId xmlns:a16="http://schemas.microsoft.com/office/drawing/2014/main" id="{69A8FF40-B2F4-4522-9598-E0F0279151C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59" name="Freeform: Shape 458">
            <a:extLst>
              <a:ext uri="{FF2B5EF4-FFF2-40B4-BE49-F238E27FC236}">
                <a16:creationId xmlns:a16="http://schemas.microsoft.com/office/drawing/2014/main" id="{7A6DA27B-24A2-4FAF-9CB9-A814BF835B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grpSp>
        <p:nvGrpSpPr>
          <p:cNvPr id="461" name="Group 460">
            <a:extLst>
              <a:ext uri="{FF2B5EF4-FFF2-40B4-BE49-F238E27FC236}">
                <a16:creationId xmlns:a16="http://schemas.microsoft.com/office/drawing/2014/main" id="{ED48258A-6826-4A24-97F8-B65FE4D99A4E}"/>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462" name="Straight Connector 461">
              <a:extLst>
                <a:ext uri="{FF2B5EF4-FFF2-40B4-BE49-F238E27FC236}">
                  <a16:creationId xmlns:a16="http://schemas.microsoft.com/office/drawing/2014/main" id="{A43F6B7F-6CF7-4212-8A4C-0AF81FCC70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3" name="Straight Connector 462">
              <a:extLst>
                <a:ext uri="{FF2B5EF4-FFF2-40B4-BE49-F238E27FC236}">
                  <a16:creationId xmlns:a16="http://schemas.microsoft.com/office/drawing/2014/main" id="{ECD379A7-2614-4A67-8607-5A9FF0118E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4" name="Straight Connector 463">
              <a:extLst>
                <a:ext uri="{FF2B5EF4-FFF2-40B4-BE49-F238E27FC236}">
                  <a16:creationId xmlns:a16="http://schemas.microsoft.com/office/drawing/2014/main" id="{E972002F-2AF6-4170-83C8-3AC461AEA5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5" name="Straight Connector 464">
              <a:extLst>
                <a:ext uri="{FF2B5EF4-FFF2-40B4-BE49-F238E27FC236}">
                  <a16:creationId xmlns:a16="http://schemas.microsoft.com/office/drawing/2014/main" id="{6F1082F6-3D56-4AD7-A271-A7CDEE46C2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6" name="Straight Connector 465">
              <a:extLst>
                <a:ext uri="{FF2B5EF4-FFF2-40B4-BE49-F238E27FC236}">
                  <a16:creationId xmlns:a16="http://schemas.microsoft.com/office/drawing/2014/main" id="{0CCEA333-BCA4-414F-8235-43D426595D4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7" name="Straight Connector 466">
              <a:extLst>
                <a:ext uri="{FF2B5EF4-FFF2-40B4-BE49-F238E27FC236}">
                  <a16:creationId xmlns:a16="http://schemas.microsoft.com/office/drawing/2014/main" id="{087971C1-BBD6-4201-A93D-DF09B2B427D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528F0E17-F524-4028-ABA2-99D293B7F9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59CA3BF8-B976-46BC-9FD8-0BBFED3A5F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0" name="Straight Connector 469">
              <a:extLst>
                <a:ext uri="{FF2B5EF4-FFF2-40B4-BE49-F238E27FC236}">
                  <a16:creationId xmlns:a16="http://schemas.microsoft.com/office/drawing/2014/main" id="{130B60B9-F7F0-4B6E-848E-94EB0E9D17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1" name="Straight Connector 470">
              <a:extLst>
                <a:ext uri="{FF2B5EF4-FFF2-40B4-BE49-F238E27FC236}">
                  <a16:creationId xmlns:a16="http://schemas.microsoft.com/office/drawing/2014/main" id="{AF33B57A-CBB1-4201-BB5A-75E5AB6F86C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2" name="Straight Connector 471">
              <a:extLst>
                <a:ext uri="{FF2B5EF4-FFF2-40B4-BE49-F238E27FC236}">
                  <a16:creationId xmlns:a16="http://schemas.microsoft.com/office/drawing/2014/main" id="{C16721E5-E31C-4F26-9D10-29EDA029E0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3" name="Straight Connector 472">
              <a:extLst>
                <a:ext uri="{FF2B5EF4-FFF2-40B4-BE49-F238E27FC236}">
                  <a16:creationId xmlns:a16="http://schemas.microsoft.com/office/drawing/2014/main" id="{ADADFEDD-1B94-4EA7-B826-5E342BD4B68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4" name="Straight Connector 473">
              <a:extLst>
                <a:ext uri="{FF2B5EF4-FFF2-40B4-BE49-F238E27FC236}">
                  <a16:creationId xmlns:a16="http://schemas.microsoft.com/office/drawing/2014/main" id="{CF0AE683-15D4-4904-BB82-96ADABE671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5" name="Straight Connector 474">
              <a:extLst>
                <a:ext uri="{FF2B5EF4-FFF2-40B4-BE49-F238E27FC236}">
                  <a16:creationId xmlns:a16="http://schemas.microsoft.com/office/drawing/2014/main" id="{5EF4A50C-5A07-4204-8915-10F2B32D60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6" name="Straight Connector 475">
              <a:extLst>
                <a:ext uri="{FF2B5EF4-FFF2-40B4-BE49-F238E27FC236}">
                  <a16:creationId xmlns:a16="http://schemas.microsoft.com/office/drawing/2014/main" id="{3E84E616-3881-4F89-8F3A-EC4C9F3EB4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7" name="Straight Connector 476">
              <a:extLst>
                <a:ext uri="{FF2B5EF4-FFF2-40B4-BE49-F238E27FC236}">
                  <a16:creationId xmlns:a16="http://schemas.microsoft.com/office/drawing/2014/main" id="{FACE3E7B-5CF6-4605-8EA9-F03A222AAE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8" name="Straight Connector 477">
              <a:extLst>
                <a:ext uri="{FF2B5EF4-FFF2-40B4-BE49-F238E27FC236}">
                  <a16:creationId xmlns:a16="http://schemas.microsoft.com/office/drawing/2014/main" id="{977AE8FF-E1E0-49F8-972B-3BCAD57D05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9" name="Straight Connector 478">
              <a:extLst>
                <a:ext uri="{FF2B5EF4-FFF2-40B4-BE49-F238E27FC236}">
                  <a16:creationId xmlns:a16="http://schemas.microsoft.com/office/drawing/2014/main" id="{68F76A8B-AC15-4215-884C-57C94FE75C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0" name="Straight Connector 479">
              <a:extLst>
                <a:ext uri="{FF2B5EF4-FFF2-40B4-BE49-F238E27FC236}">
                  <a16:creationId xmlns:a16="http://schemas.microsoft.com/office/drawing/2014/main" id="{829813CA-E925-41BB-A818-AEEBD58D78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1" name="Straight Connector 480">
              <a:extLst>
                <a:ext uri="{FF2B5EF4-FFF2-40B4-BE49-F238E27FC236}">
                  <a16:creationId xmlns:a16="http://schemas.microsoft.com/office/drawing/2014/main" id="{CED9DD07-B629-4508-99B3-666544E5D8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2" name="Straight Connector 481">
              <a:extLst>
                <a:ext uri="{FF2B5EF4-FFF2-40B4-BE49-F238E27FC236}">
                  <a16:creationId xmlns:a16="http://schemas.microsoft.com/office/drawing/2014/main" id="{3859C10A-6DEF-4B98-9208-9681745D09F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3" name="Straight Connector 482">
              <a:extLst>
                <a:ext uri="{FF2B5EF4-FFF2-40B4-BE49-F238E27FC236}">
                  <a16:creationId xmlns:a16="http://schemas.microsoft.com/office/drawing/2014/main" id="{08F930A6-B089-462C-8699-E7DEC651D1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4" name="Straight Connector 483">
              <a:extLst>
                <a:ext uri="{FF2B5EF4-FFF2-40B4-BE49-F238E27FC236}">
                  <a16:creationId xmlns:a16="http://schemas.microsoft.com/office/drawing/2014/main" id="{49FCA652-5425-4350-80D2-DF3A729324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5" name="Straight Connector 484">
              <a:extLst>
                <a:ext uri="{FF2B5EF4-FFF2-40B4-BE49-F238E27FC236}">
                  <a16:creationId xmlns:a16="http://schemas.microsoft.com/office/drawing/2014/main" id="{614C2703-817B-4E61-B0C1-B8A18B7B71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6" name="Straight Connector 485">
              <a:extLst>
                <a:ext uri="{FF2B5EF4-FFF2-40B4-BE49-F238E27FC236}">
                  <a16:creationId xmlns:a16="http://schemas.microsoft.com/office/drawing/2014/main" id="{E9756F19-602C-437D-89D3-AA582DE6E1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7" name="Straight Connector 486">
              <a:extLst>
                <a:ext uri="{FF2B5EF4-FFF2-40B4-BE49-F238E27FC236}">
                  <a16:creationId xmlns:a16="http://schemas.microsoft.com/office/drawing/2014/main" id="{AD912F9B-FBEE-468E-9E40-4A911738B0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8" name="Straight Connector 487">
              <a:extLst>
                <a:ext uri="{FF2B5EF4-FFF2-40B4-BE49-F238E27FC236}">
                  <a16:creationId xmlns:a16="http://schemas.microsoft.com/office/drawing/2014/main" id="{C3008689-B0A9-46C9-888F-0427372872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9" name="Straight Connector 488">
              <a:extLst>
                <a:ext uri="{FF2B5EF4-FFF2-40B4-BE49-F238E27FC236}">
                  <a16:creationId xmlns:a16="http://schemas.microsoft.com/office/drawing/2014/main" id="{8AA2E07E-83FC-4A07-A945-64C914BB2AA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0" name="Straight Connector 489">
              <a:extLst>
                <a:ext uri="{FF2B5EF4-FFF2-40B4-BE49-F238E27FC236}">
                  <a16:creationId xmlns:a16="http://schemas.microsoft.com/office/drawing/2014/main" id="{FBC3CD54-7A49-4290-9D69-AC69160EE7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useBgFill="1">
        <p:nvSpPr>
          <p:cNvPr id="492" name="Rectangle 491">
            <a:extLst>
              <a:ext uri="{FF2B5EF4-FFF2-40B4-BE49-F238E27FC236}">
                <a16:creationId xmlns:a16="http://schemas.microsoft.com/office/drawing/2014/main" id="{13B6DAC6-0186-4D62-AD69-90B9C0411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94" name="Rectangle 493">
            <a:extLst>
              <a:ext uri="{FF2B5EF4-FFF2-40B4-BE49-F238E27FC236}">
                <a16:creationId xmlns:a16="http://schemas.microsoft.com/office/drawing/2014/main" id="{BA6285CA-6AFA-4F27-AFB5-1B32CDE09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08613"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496" name="Group 495">
            <a:extLst>
              <a:ext uri="{FF2B5EF4-FFF2-40B4-BE49-F238E27FC236}">
                <a16:creationId xmlns:a16="http://schemas.microsoft.com/office/drawing/2014/main" id="{828E0D1A-C4BE-45A2-8DC8-0F40A5CF6D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497" name="Straight Connector 496">
              <a:extLst>
                <a:ext uri="{FF2B5EF4-FFF2-40B4-BE49-F238E27FC236}">
                  <a16:creationId xmlns:a16="http://schemas.microsoft.com/office/drawing/2014/main" id="{0057AA1D-B7C7-4861-9F70-E99E88B453A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8" name="Straight Connector 497">
              <a:extLst>
                <a:ext uri="{FF2B5EF4-FFF2-40B4-BE49-F238E27FC236}">
                  <a16:creationId xmlns:a16="http://schemas.microsoft.com/office/drawing/2014/main" id="{35D60B7D-A092-4CA2-AF1F-77BD0701C2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9" name="Straight Connector 498">
              <a:extLst>
                <a:ext uri="{FF2B5EF4-FFF2-40B4-BE49-F238E27FC236}">
                  <a16:creationId xmlns:a16="http://schemas.microsoft.com/office/drawing/2014/main" id="{7329F4CE-C801-4ECE-AEFC-42669F6291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0" name="Straight Connector 499">
              <a:extLst>
                <a:ext uri="{FF2B5EF4-FFF2-40B4-BE49-F238E27FC236}">
                  <a16:creationId xmlns:a16="http://schemas.microsoft.com/office/drawing/2014/main" id="{7F6B39D1-2DCB-4364-AE52-9A0B87D9E3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1" name="Straight Connector 500">
              <a:extLst>
                <a:ext uri="{FF2B5EF4-FFF2-40B4-BE49-F238E27FC236}">
                  <a16:creationId xmlns:a16="http://schemas.microsoft.com/office/drawing/2014/main" id="{7647C7B4-4A44-45A7-8DD6-E596C283D44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2" name="Straight Connector 501">
              <a:extLst>
                <a:ext uri="{FF2B5EF4-FFF2-40B4-BE49-F238E27FC236}">
                  <a16:creationId xmlns:a16="http://schemas.microsoft.com/office/drawing/2014/main" id="{7F96FBF9-46F8-4AB6-931B-51DFB774F28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3" name="Straight Connector 502">
              <a:extLst>
                <a:ext uri="{FF2B5EF4-FFF2-40B4-BE49-F238E27FC236}">
                  <a16:creationId xmlns:a16="http://schemas.microsoft.com/office/drawing/2014/main" id="{9EE23196-87CD-4F9B-A08C-38E1EAAF53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4" name="Straight Connector 503">
              <a:extLst>
                <a:ext uri="{FF2B5EF4-FFF2-40B4-BE49-F238E27FC236}">
                  <a16:creationId xmlns:a16="http://schemas.microsoft.com/office/drawing/2014/main" id="{D0C70829-A0F5-424C-A745-74DA69CF59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5" name="Straight Connector 504">
              <a:extLst>
                <a:ext uri="{FF2B5EF4-FFF2-40B4-BE49-F238E27FC236}">
                  <a16:creationId xmlns:a16="http://schemas.microsoft.com/office/drawing/2014/main" id="{0457712F-6B5E-4938-B98B-A7803CD467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6" name="Straight Connector 505">
              <a:extLst>
                <a:ext uri="{FF2B5EF4-FFF2-40B4-BE49-F238E27FC236}">
                  <a16:creationId xmlns:a16="http://schemas.microsoft.com/office/drawing/2014/main" id="{66561D0D-A672-447C-AEED-78B9527DA08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7" name="Straight Connector 506">
              <a:extLst>
                <a:ext uri="{FF2B5EF4-FFF2-40B4-BE49-F238E27FC236}">
                  <a16:creationId xmlns:a16="http://schemas.microsoft.com/office/drawing/2014/main" id="{83F1C857-1F67-47D9-BFA8-5B339E5EA8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8" name="Straight Connector 507">
              <a:extLst>
                <a:ext uri="{FF2B5EF4-FFF2-40B4-BE49-F238E27FC236}">
                  <a16:creationId xmlns:a16="http://schemas.microsoft.com/office/drawing/2014/main" id="{AB8FA5CB-1D3C-4E14-9434-7E4D66AAEE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9" name="Straight Connector 508">
              <a:extLst>
                <a:ext uri="{FF2B5EF4-FFF2-40B4-BE49-F238E27FC236}">
                  <a16:creationId xmlns:a16="http://schemas.microsoft.com/office/drawing/2014/main" id="{0ABCE27C-9AC4-4754-8EAA-D59D58997D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0" name="Straight Connector 509">
              <a:extLst>
                <a:ext uri="{FF2B5EF4-FFF2-40B4-BE49-F238E27FC236}">
                  <a16:creationId xmlns:a16="http://schemas.microsoft.com/office/drawing/2014/main" id="{0D630899-9611-4472-B3D8-261B9A24A5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1" name="Straight Connector 510">
              <a:extLst>
                <a:ext uri="{FF2B5EF4-FFF2-40B4-BE49-F238E27FC236}">
                  <a16:creationId xmlns:a16="http://schemas.microsoft.com/office/drawing/2014/main" id="{9623F8A0-2B0D-4F49-B307-53344F5F4F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2" name="Straight Connector 511">
              <a:extLst>
                <a:ext uri="{FF2B5EF4-FFF2-40B4-BE49-F238E27FC236}">
                  <a16:creationId xmlns:a16="http://schemas.microsoft.com/office/drawing/2014/main" id="{333938EC-970A-4E71-976B-24963D3A4D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3" name="Straight Connector 512">
              <a:extLst>
                <a:ext uri="{FF2B5EF4-FFF2-40B4-BE49-F238E27FC236}">
                  <a16:creationId xmlns:a16="http://schemas.microsoft.com/office/drawing/2014/main" id="{2D937B29-A38E-4F23-A2FD-9D70A70138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4" name="Straight Connector 513">
              <a:extLst>
                <a:ext uri="{FF2B5EF4-FFF2-40B4-BE49-F238E27FC236}">
                  <a16:creationId xmlns:a16="http://schemas.microsoft.com/office/drawing/2014/main" id="{23CDC95C-7186-438C-BFE8-54F6FA777E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5" name="Straight Connector 514">
              <a:extLst>
                <a:ext uri="{FF2B5EF4-FFF2-40B4-BE49-F238E27FC236}">
                  <a16:creationId xmlns:a16="http://schemas.microsoft.com/office/drawing/2014/main" id="{5CDB5093-EB99-4C82-A817-D6DF8CFAF55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6" name="Straight Connector 515">
              <a:extLst>
                <a:ext uri="{FF2B5EF4-FFF2-40B4-BE49-F238E27FC236}">
                  <a16:creationId xmlns:a16="http://schemas.microsoft.com/office/drawing/2014/main" id="{C912FFB2-7893-483B-9785-A1E720B989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7" name="Straight Connector 516">
              <a:extLst>
                <a:ext uri="{FF2B5EF4-FFF2-40B4-BE49-F238E27FC236}">
                  <a16:creationId xmlns:a16="http://schemas.microsoft.com/office/drawing/2014/main" id="{46A8E70F-E52E-44C2-9FE5-FB61307FAE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8" name="Straight Connector 517">
              <a:extLst>
                <a:ext uri="{FF2B5EF4-FFF2-40B4-BE49-F238E27FC236}">
                  <a16:creationId xmlns:a16="http://schemas.microsoft.com/office/drawing/2014/main" id="{EF04ACB9-BFE2-428F-97C8-0B2C5CC64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9" name="Straight Connector 518">
              <a:extLst>
                <a:ext uri="{FF2B5EF4-FFF2-40B4-BE49-F238E27FC236}">
                  <a16:creationId xmlns:a16="http://schemas.microsoft.com/office/drawing/2014/main" id="{F234E888-6D1A-4A79-BE5E-68D07B1551C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20" name="Straight Connector 519">
              <a:extLst>
                <a:ext uri="{FF2B5EF4-FFF2-40B4-BE49-F238E27FC236}">
                  <a16:creationId xmlns:a16="http://schemas.microsoft.com/office/drawing/2014/main" id="{5ACA22D7-A0A6-4F79-BAB3-98E099FE8A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21" name="Straight Connector 520">
              <a:extLst>
                <a:ext uri="{FF2B5EF4-FFF2-40B4-BE49-F238E27FC236}">
                  <a16:creationId xmlns:a16="http://schemas.microsoft.com/office/drawing/2014/main" id="{EBA21468-5587-4E93-A782-F5EAFF2A011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22" name="Straight Connector 521">
              <a:extLst>
                <a:ext uri="{FF2B5EF4-FFF2-40B4-BE49-F238E27FC236}">
                  <a16:creationId xmlns:a16="http://schemas.microsoft.com/office/drawing/2014/main" id="{72ACC8BD-1D67-49FE-8447-D15808E6BE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23" name="Straight Connector 522">
              <a:extLst>
                <a:ext uri="{FF2B5EF4-FFF2-40B4-BE49-F238E27FC236}">
                  <a16:creationId xmlns:a16="http://schemas.microsoft.com/office/drawing/2014/main" id="{F8DAEA87-8F61-4E7F-9719-69CDF73D51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24" name="Straight Connector 523">
              <a:extLst>
                <a:ext uri="{FF2B5EF4-FFF2-40B4-BE49-F238E27FC236}">
                  <a16:creationId xmlns:a16="http://schemas.microsoft.com/office/drawing/2014/main" id="{112FF54A-82A8-4050-BF72-58ADBBE94E8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25" name="Straight Connector 524">
              <a:extLst>
                <a:ext uri="{FF2B5EF4-FFF2-40B4-BE49-F238E27FC236}">
                  <a16:creationId xmlns:a16="http://schemas.microsoft.com/office/drawing/2014/main" id="{F612A82A-EC4D-45E5-A1AA-DA7993691C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9FFA07B5-7F3D-8449-8F90-4DE818D8043C}"/>
              </a:ext>
            </a:extLst>
          </p:cNvPr>
          <p:cNvSpPr>
            <a:spLocks noGrp="1"/>
          </p:cNvSpPr>
          <p:nvPr>
            <p:ph type="title"/>
          </p:nvPr>
        </p:nvSpPr>
        <p:spPr>
          <a:xfrm>
            <a:off x="16613" y="-2718022"/>
            <a:ext cx="3932237" cy="2209799"/>
          </a:xfrm>
        </p:spPr>
        <p:txBody>
          <a:bodyPr/>
          <a:lstStyle/>
          <a:p>
            <a:r>
              <a:rPr lang="en-US" dirty="0"/>
              <a:t>Postal Proud</a:t>
            </a:r>
          </a:p>
        </p:txBody>
      </p:sp>
      <p:pic>
        <p:nvPicPr>
          <p:cNvPr id="7" name="Picture 7" descr="Text describes the subject in the picture. A mailman is standing in front of his vehicle. There is a quote about why he is proud - &quot;It's a great feeling to know how respected we are as an essential organization and it makes me proud to be able to represent USPS.&quot; ">
            <a:extLst>
              <a:ext uri="{FF2B5EF4-FFF2-40B4-BE49-F238E27FC236}">
                <a16:creationId xmlns:a16="http://schemas.microsoft.com/office/drawing/2014/main" id="{139C0982-31DE-4F9D-B4BA-D4E5BDCA7965}"/>
              </a:ext>
            </a:extLst>
          </p:cNvPr>
          <p:cNvPicPr>
            <a:picLocks noChangeAspect="1"/>
          </p:cNvPicPr>
          <p:nvPr/>
        </p:nvPicPr>
        <p:blipFill rotWithShape="1">
          <a:blip r:embed="rId3"/>
          <a:srcRect b="2758"/>
          <a:stretch/>
        </p:blipFill>
        <p:spPr>
          <a:xfrm>
            <a:off x="-6214" y="-3440"/>
            <a:ext cx="12165590" cy="6861439"/>
          </a:xfrm>
          <a:custGeom>
            <a:avLst/>
            <a:gdLst/>
            <a:ahLst/>
            <a:cxnLst/>
            <a:rect l="l" t="t" r="r" b="b"/>
            <a:pathLst>
              <a:path w="12165590" h="6861439">
                <a:moveTo>
                  <a:pt x="0" y="0"/>
                </a:moveTo>
                <a:lnTo>
                  <a:pt x="7550015" y="0"/>
                </a:lnTo>
                <a:lnTo>
                  <a:pt x="7550015" y="3440"/>
                </a:lnTo>
                <a:lnTo>
                  <a:pt x="11908206" y="3440"/>
                </a:lnTo>
                <a:cubicBezTo>
                  <a:pt x="12719377" y="3325283"/>
                  <a:pt x="11361678" y="3429091"/>
                  <a:pt x="11276030" y="6549808"/>
                </a:cubicBezTo>
                <a:lnTo>
                  <a:pt x="11271828" y="6861439"/>
                </a:lnTo>
                <a:lnTo>
                  <a:pt x="0" y="6861439"/>
                </a:lnTo>
                <a:close/>
              </a:path>
            </a:pathLst>
          </a:custGeom>
        </p:spPr>
      </p:pic>
    </p:spTree>
    <p:extLst>
      <p:ext uri="{BB962C8B-B14F-4D97-AF65-F5344CB8AC3E}">
        <p14:creationId xmlns:p14="http://schemas.microsoft.com/office/powerpoint/2010/main" val="4199838792"/>
      </p:ext>
    </p:extLst>
  </p:cSld>
  <p:clrMapOvr>
    <a:masterClrMapping/>
  </p:clrMapOvr>
</p:sld>
</file>

<file path=ppt/theme/theme1.xml><?xml version="1.0" encoding="utf-8"?>
<a:theme xmlns:a="http://schemas.openxmlformats.org/drawingml/2006/main" name="SineVTI">
  <a:themeElements>
    <a:clrScheme name="AnalogousFromLightSeedLeftStep">
      <a:dk1>
        <a:srgbClr val="000000"/>
      </a:dk1>
      <a:lt1>
        <a:srgbClr val="FFFFFF"/>
      </a:lt1>
      <a:dk2>
        <a:srgbClr val="23393E"/>
      </a:dk2>
      <a:lt2>
        <a:srgbClr val="E2E4E8"/>
      </a:lt2>
      <a:accent1>
        <a:srgbClr val="B79D7A"/>
      </a:accent1>
      <a:accent2>
        <a:srgbClr val="BA897F"/>
      </a:accent2>
      <a:accent3>
        <a:srgbClr val="C4929E"/>
      </a:accent3>
      <a:accent4>
        <a:srgbClr val="BA7FA6"/>
      </a:accent4>
      <a:accent5>
        <a:srgbClr val="C193C5"/>
      </a:accent5>
      <a:accent6>
        <a:srgbClr val="9D7FBA"/>
      </a:accent6>
      <a:hlink>
        <a:srgbClr val="6582AC"/>
      </a:hlink>
      <a:folHlink>
        <a:srgbClr val="7F7F7F"/>
      </a:folHlink>
    </a:clrScheme>
    <a:fontScheme name="Custom 49">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ineVTI" id="{8435B2A2-1BD5-4C05-93E5-3C5388B709E3}" vid="{0D704B13-63FE-4848-A298-6B7359B9565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C9FC87E185F3A4C8B7DE8A88C929A80" ma:contentTypeVersion="12" ma:contentTypeDescription="Create a new document." ma:contentTypeScope="" ma:versionID="d46f6463ed3296b870e4103bc01ea8c3">
  <xsd:schema xmlns:xsd="http://www.w3.org/2001/XMLSchema" xmlns:xs="http://www.w3.org/2001/XMLSchema" xmlns:p="http://schemas.microsoft.com/office/2006/metadata/properties" xmlns:ns3="9ff3933b-6b1f-43dc-acfd-42c3da4868b5" xmlns:ns4="f8fa5f18-aab7-431c-a204-5a42e95a6499" targetNamespace="http://schemas.microsoft.com/office/2006/metadata/properties" ma:root="true" ma:fieldsID="1600dfd2ca9d90c592c994421bb9c464" ns3:_="" ns4:_="">
    <xsd:import namespace="9ff3933b-6b1f-43dc-acfd-42c3da4868b5"/>
    <xsd:import namespace="f8fa5f18-aab7-431c-a204-5a42e95a6499"/>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4:SharedWithUsers" minOccurs="0"/>
                <xsd:element ref="ns4:SharedWithDetails" minOccurs="0"/>
                <xsd:element ref="ns4:SharingHintHash"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ff3933b-6b1f-43dc-acfd-42c3da4868b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8fa5f18-aab7-431c-a204-5a42e95a6499"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C5A91D-E4D5-458E-802E-3BD785FAA7E0}">
  <ds:schemaRefs>
    <ds:schemaRef ds:uri="http://schemas.microsoft.com/office/infopath/2007/PartnerControls"/>
    <ds:schemaRef ds:uri="http://purl.org/dc/elements/1.1/"/>
    <ds:schemaRef ds:uri="http://schemas.microsoft.com/office/2006/metadata/properties"/>
    <ds:schemaRef ds:uri="9ff3933b-6b1f-43dc-acfd-42c3da4868b5"/>
    <ds:schemaRef ds:uri="http://purl.org/dc/terms/"/>
    <ds:schemaRef ds:uri="http://schemas.openxmlformats.org/package/2006/metadata/core-properties"/>
    <ds:schemaRef ds:uri="http://schemas.microsoft.com/office/2006/documentManagement/types"/>
    <ds:schemaRef ds:uri="f8fa5f18-aab7-431c-a204-5a42e95a6499"/>
    <ds:schemaRef ds:uri="http://www.w3.org/XML/1998/namespace"/>
    <ds:schemaRef ds:uri="http://purl.org/dc/dcmitype/"/>
  </ds:schemaRefs>
</ds:datastoreItem>
</file>

<file path=customXml/itemProps2.xml><?xml version="1.0" encoding="utf-8"?>
<ds:datastoreItem xmlns:ds="http://schemas.openxmlformats.org/officeDocument/2006/customXml" ds:itemID="{1B5E3DF3-1977-4AFC-9774-CF6797889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ff3933b-6b1f-43dc-acfd-42c3da4868b5"/>
    <ds:schemaRef ds:uri="f8fa5f18-aab7-431c-a204-5a42e95a649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247A972-C28D-4D6D-9F53-C91EF55E7FB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9</TotalTime>
  <Words>498</Words>
  <Application>Microsoft Macintosh PowerPoint</Application>
  <PresentationFormat>Widescreen</PresentationFormat>
  <Paragraphs>36</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Avenir Next LT Pro</vt:lpstr>
      <vt:lpstr>Calibri</vt:lpstr>
      <vt:lpstr>Posterama</vt:lpstr>
      <vt:lpstr>Sylfaen</vt:lpstr>
      <vt:lpstr>SineVTI</vt:lpstr>
      <vt:lpstr>The Part-Timer</vt:lpstr>
      <vt:lpstr>Team Photo</vt:lpstr>
      <vt:lpstr>USPS in the News</vt:lpstr>
      <vt:lpstr>If you work just for money, you’ll never make it, but if you love what you’re doing and you always put the customer first, success will be yours. – Ray Kroc</vt:lpstr>
      <vt:lpstr>Postal Proud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Microsoft Office User</cp:lastModifiedBy>
  <cp:revision>320</cp:revision>
  <dcterms:created xsi:type="dcterms:W3CDTF">2021-08-12T18:02:52Z</dcterms:created>
  <dcterms:modified xsi:type="dcterms:W3CDTF">2021-09-15T18:04:24Z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0x0101009C9FC87E185F3A4C8B7DE8A88C929A80</vt:lpwstr>
  </property>
</Properties>
</file>

<file path=docProps/thumbnail.jpeg>
</file>